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824" r:id="rId1"/>
    <p:sldMasterId id="2147483830" r:id="rId2"/>
    <p:sldMasterId id="2147483833" r:id="rId3"/>
  </p:sldMasterIdLst>
  <p:notesMasterIdLst>
    <p:notesMasterId r:id="rId22"/>
  </p:notesMasterIdLst>
  <p:handoutMasterIdLst>
    <p:handoutMasterId r:id="rId23"/>
  </p:handoutMasterIdLst>
  <p:sldIdLst>
    <p:sldId id="403" r:id="rId4"/>
    <p:sldId id="417"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4" r:id="rId20"/>
    <p:sldId id="409" r:id="rId21"/>
  </p:sldIdLst>
  <p:sldSz cx="12192000" cy="6858000"/>
  <p:notesSz cx="7010400" cy="9296400"/>
  <p:defaultTextStyle>
    <a:defPPr>
      <a:defRPr lang="en-US"/>
    </a:defPPr>
    <a:lvl1pPr algn="l" rtl="0" eaLnBrk="0" fontAlgn="base" hangingPunct="0">
      <a:spcBef>
        <a:spcPct val="0"/>
      </a:spcBef>
      <a:spcAft>
        <a:spcPct val="0"/>
      </a:spcAft>
      <a:defRPr sz="4267" kern="1200">
        <a:solidFill>
          <a:schemeClr val="bg1"/>
        </a:solidFill>
        <a:latin typeface="Arial Narrow" charset="0"/>
        <a:ea typeface="Osaka" charset="-128"/>
        <a:cs typeface="Osaka" charset="-128"/>
      </a:defRPr>
    </a:lvl1pPr>
    <a:lvl2pPr marL="609585" algn="l" rtl="0" eaLnBrk="0" fontAlgn="base" hangingPunct="0">
      <a:spcBef>
        <a:spcPct val="0"/>
      </a:spcBef>
      <a:spcAft>
        <a:spcPct val="0"/>
      </a:spcAft>
      <a:defRPr sz="4267" kern="1200">
        <a:solidFill>
          <a:schemeClr val="bg1"/>
        </a:solidFill>
        <a:latin typeface="Arial Narrow" charset="0"/>
        <a:ea typeface="Osaka" charset="-128"/>
        <a:cs typeface="Osaka" charset="-128"/>
      </a:defRPr>
    </a:lvl2pPr>
    <a:lvl3pPr marL="1219170" algn="l" rtl="0" eaLnBrk="0" fontAlgn="base" hangingPunct="0">
      <a:spcBef>
        <a:spcPct val="0"/>
      </a:spcBef>
      <a:spcAft>
        <a:spcPct val="0"/>
      </a:spcAft>
      <a:defRPr sz="4267" kern="1200">
        <a:solidFill>
          <a:schemeClr val="bg1"/>
        </a:solidFill>
        <a:latin typeface="Arial Narrow" charset="0"/>
        <a:ea typeface="Osaka" charset="-128"/>
        <a:cs typeface="Osaka" charset="-128"/>
      </a:defRPr>
    </a:lvl3pPr>
    <a:lvl4pPr marL="1828754" algn="l" rtl="0" eaLnBrk="0" fontAlgn="base" hangingPunct="0">
      <a:spcBef>
        <a:spcPct val="0"/>
      </a:spcBef>
      <a:spcAft>
        <a:spcPct val="0"/>
      </a:spcAft>
      <a:defRPr sz="4267" kern="1200">
        <a:solidFill>
          <a:schemeClr val="bg1"/>
        </a:solidFill>
        <a:latin typeface="Arial Narrow" charset="0"/>
        <a:ea typeface="Osaka" charset="-128"/>
        <a:cs typeface="Osaka" charset="-128"/>
      </a:defRPr>
    </a:lvl4pPr>
    <a:lvl5pPr marL="2438339" algn="l" rtl="0" eaLnBrk="0" fontAlgn="base" hangingPunct="0">
      <a:spcBef>
        <a:spcPct val="0"/>
      </a:spcBef>
      <a:spcAft>
        <a:spcPct val="0"/>
      </a:spcAft>
      <a:defRPr sz="4267" kern="1200">
        <a:solidFill>
          <a:schemeClr val="bg1"/>
        </a:solidFill>
        <a:latin typeface="Arial Narrow" charset="0"/>
        <a:ea typeface="Osaka" charset="-128"/>
        <a:cs typeface="Osaka" charset="-128"/>
      </a:defRPr>
    </a:lvl5pPr>
    <a:lvl6pPr marL="3047924" algn="l" defTabSz="1219170" rtl="0" eaLnBrk="1" latinLnBrk="0" hangingPunct="1">
      <a:defRPr sz="4267" kern="1200">
        <a:solidFill>
          <a:schemeClr val="bg1"/>
        </a:solidFill>
        <a:latin typeface="Arial Narrow" charset="0"/>
        <a:ea typeface="Osaka" charset="-128"/>
        <a:cs typeface="Osaka" charset="-128"/>
      </a:defRPr>
    </a:lvl6pPr>
    <a:lvl7pPr marL="3657509" algn="l" defTabSz="1219170" rtl="0" eaLnBrk="1" latinLnBrk="0" hangingPunct="1">
      <a:defRPr sz="4267" kern="1200">
        <a:solidFill>
          <a:schemeClr val="bg1"/>
        </a:solidFill>
        <a:latin typeface="Arial Narrow" charset="0"/>
        <a:ea typeface="Osaka" charset="-128"/>
        <a:cs typeface="Osaka" charset="-128"/>
      </a:defRPr>
    </a:lvl7pPr>
    <a:lvl8pPr marL="4267093" algn="l" defTabSz="1219170" rtl="0" eaLnBrk="1" latinLnBrk="0" hangingPunct="1">
      <a:defRPr sz="4267" kern="1200">
        <a:solidFill>
          <a:schemeClr val="bg1"/>
        </a:solidFill>
        <a:latin typeface="Arial Narrow" charset="0"/>
        <a:ea typeface="Osaka" charset="-128"/>
        <a:cs typeface="Osaka" charset="-128"/>
      </a:defRPr>
    </a:lvl8pPr>
    <a:lvl9pPr marL="4876678" algn="l" defTabSz="1219170" rtl="0" eaLnBrk="1" latinLnBrk="0" hangingPunct="1">
      <a:defRPr sz="4267" kern="1200">
        <a:solidFill>
          <a:schemeClr val="bg1"/>
        </a:solidFill>
        <a:latin typeface="Arial Narrow" charset="0"/>
        <a:ea typeface="Osaka" charset="-128"/>
        <a:cs typeface="Osaka"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142"/>
    <a:srgbClr val="407EC9"/>
    <a:srgbClr val="78BE20"/>
    <a:srgbClr val="FF8200"/>
    <a:srgbClr val="565A5C"/>
    <a:srgbClr val="2390CE"/>
    <a:srgbClr val="E25829"/>
    <a:srgbClr val="B5B6B3"/>
    <a:srgbClr val="FFFF99"/>
    <a:srgbClr val="2C6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2925" autoAdjust="0"/>
  </p:normalViewPr>
  <p:slideViewPr>
    <p:cSldViewPr snapToGrid="0">
      <p:cViewPr varScale="1">
        <p:scale>
          <a:sx n="119" d="100"/>
          <a:sy n="119" d="100"/>
        </p:scale>
        <p:origin x="96" y="3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2158" tIns="46079" rIns="92158" bIns="46079" rtlCol="0"/>
          <a:lstStyle>
            <a:lvl1pPr algn="l" eaLnBrk="1" hangingPunct="1">
              <a:defRPr sz="1300" dirty="0">
                <a:latin typeface="Arial" charset="0"/>
                <a:ea typeface="Osaka" pitchFamily="1" charset="-128"/>
                <a:cs typeface="+mn-cs"/>
              </a:defRPr>
            </a:lvl1pPr>
          </a:lstStyle>
          <a:p>
            <a:pPr>
              <a:defRPr/>
            </a:pP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92158" tIns="46079" rIns="92158" bIns="46079" rtlCol="0"/>
          <a:lstStyle>
            <a:lvl1pPr algn="r" eaLnBrk="1" hangingPunct="1">
              <a:defRPr sz="1300">
                <a:latin typeface="Arial" charset="0"/>
                <a:ea typeface="Osaka" pitchFamily="1" charset="-128"/>
                <a:cs typeface="+mn-cs"/>
              </a:defRPr>
            </a:lvl1pPr>
          </a:lstStyle>
          <a:p>
            <a:pPr>
              <a:defRPr/>
            </a:pPr>
            <a:fld id="{4AE7F3AD-5A6E-F74D-BFBD-E5703AC27FB1}" type="datetimeFigureOut">
              <a:rPr lang="en-US"/>
              <a:pPr>
                <a:defRPr/>
              </a:pPr>
              <a:t>5/23/2023</a:t>
            </a:fld>
            <a:endParaRPr lang="en-US" dirty="0"/>
          </a:p>
        </p:txBody>
      </p:sp>
      <p:sp>
        <p:nvSpPr>
          <p:cNvPr id="4" name="Footer Placeholder 3"/>
          <p:cNvSpPr>
            <a:spLocks noGrp="1"/>
          </p:cNvSpPr>
          <p:nvPr>
            <p:ph type="ftr" sz="quarter" idx="2"/>
          </p:nvPr>
        </p:nvSpPr>
        <p:spPr>
          <a:xfrm>
            <a:off x="0" y="8829121"/>
            <a:ext cx="3038145" cy="465743"/>
          </a:xfrm>
          <a:prstGeom prst="rect">
            <a:avLst/>
          </a:prstGeom>
        </p:spPr>
        <p:txBody>
          <a:bodyPr vert="horz" lIns="92158" tIns="46079" rIns="92158" bIns="46079" rtlCol="0" anchor="b"/>
          <a:lstStyle>
            <a:lvl1pPr algn="l" eaLnBrk="1" hangingPunct="1">
              <a:defRPr sz="1300" dirty="0">
                <a:latin typeface="Arial" charset="0"/>
                <a:ea typeface="Osaka" pitchFamily="1" charset="-128"/>
                <a:cs typeface="+mn-cs"/>
              </a:defRPr>
            </a:lvl1pPr>
          </a:lstStyle>
          <a:p>
            <a:pPr>
              <a:defRPr/>
            </a:pPr>
            <a:endParaRPr lang="en-US"/>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wrap="square" lIns="92158" tIns="46079" rIns="92158" bIns="46079" numCol="1" anchor="b" anchorCtr="0" compatLnSpc="1">
            <a:prstTxWarp prst="textNoShape">
              <a:avLst/>
            </a:prstTxWarp>
          </a:bodyPr>
          <a:lstStyle>
            <a:lvl1pPr algn="r" eaLnBrk="1" hangingPunct="1">
              <a:defRPr sz="1300" smtClean="0">
                <a:latin typeface="Arial" charset="0"/>
              </a:defRPr>
            </a:lvl1pPr>
          </a:lstStyle>
          <a:p>
            <a:pPr>
              <a:defRPr/>
            </a:pPr>
            <a:fld id="{A0238907-8111-E84A-B626-FA118643A4F1}" type="slidenum">
              <a:rPr lang="en-US" altLang="en-US"/>
              <a:pPr>
                <a:defRPr/>
              </a:pPr>
              <a:t>‹#›</a:t>
            </a:fld>
            <a:endParaRPr lang="en-US" altLang="en-US" dirty="0"/>
          </a:p>
        </p:txBody>
      </p:sp>
    </p:spTree>
    <p:extLst>
      <p:ext uri="{BB962C8B-B14F-4D97-AF65-F5344CB8AC3E}">
        <p14:creationId xmlns:p14="http://schemas.microsoft.com/office/powerpoint/2010/main" val="201390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9" tIns="46954" rIns="93909" bIns="46954" numCol="1" anchor="t" anchorCtr="0" compatLnSpc="1">
            <a:prstTxWarp prst="textNoShape">
              <a:avLst/>
            </a:prstTxWarp>
          </a:bodyPr>
          <a:lstStyle>
            <a:lvl1pPr defTabSz="939182" eaLnBrk="1" hangingPunct="1">
              <a:defRPr sz="1300">
                <a:solidFill>
                  <a:schemeClr val="tx1"/>
                </a:solidFill>
                <a:latin typeface="Arial" charset="0"/>
                <a:ea typeface="+mn-ea"/>
                <a:cs typeface="+mn-cs"/>
              </a:defRPr>
            </a:lvl1pPr>
          </a:lstStyle>
          <a:p>
            <a:pPr>
              <a:defRPr/>
            </a:pPr>
            <a:endParaRPr lang="en-US"/>
          </a:p>
        </p:txBody>
      </p:sp>
      <p:sp>
        <p:nvSpPr>
          <p:cNvPr id="24579" name="Rectangle 3"/>
          <p:cNvSpPr>
            <a:spLocks noGrp="1" noChangeArrowheads="1"/>
          </p:cNvSpPr>
          <p:nvPr>
            <p:ph type="dt" idx="1"/>
          </p:nvPr>
        </p:nvSpPr>
        <p:spPr bwMode="auto">
          <a:xfrm>
            <a:off x="3970734" y="0"/>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9" tIns="46954" rIns="93909" bIns="46954" numCol="1" anchor="t" anchorCtr="0" compatLnSpc="1">
            <a:prstTxWarp prst="textNoShape">
              <a:avLst/>
            </a:prstTxWarp>
          </a:bodyPr>
          <a:lstStyle>
            <a:lvl1pPr algn="r" defTabSz="939182" eaLnBrk="1" hangingPunct="1">
              <a:defRPr sz="1300">
                <a:solidFill>
                  <a:schemeClr val="tx1"/>
                </a:solidFill>
                <a:latin typeface="Arial" charset="0"/>
                <a:ea typeface="+mn-ea"/>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24581" name="Rectangle 5"/>
          <p:cNvSpPr>
            <a:spLocks noGrp="1" noChangeArrowheads="1"/>
          </p:cNvSpPr>
          <p:nvPr>
            <p:ph type="body" sz="quarter" idx="3"/>
          </p:nvPr>
        </p:nvSpPr>
        <p:spPr bwMode="auto">
          <a:xfrm>
            <a:off x="701345" y="4416098"/>
            <a:ext cx="5607711" cy="41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9" tIns="46954" rIns="93909" bIns="469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9" tIns="46954" rIns="93909" bIns="46954" numCol="1" anchor="b" anchorCtr="0" compatLnSpc="1">
            <a:prstTxWarp prst="textNoShape">
              <a:avLst/>
            </a:prstTxWarp>
          </a:bodyPr>
          <a:lstStyle>
            <a:lvl1pPr defTabSz="939182" eaLnBrk="1" hangingPunct="1">
              <a:defRPr sz="1300">
                <a:solidFill>
                  <a:schemeClr val="tx1"/>
                </a:solidFill>
                <a:latin typeface="Arial" charset="0"/>
                <a:ea typeface="+mn-ea"/>
                <a:cs typeface="+mn-cs"/>
              </a:defRPr>
            </a:lvl1pPr>
          </a:lstStyle>
          <a:p>
            <a:pPr>
              <a:defRPr/>
            </a:pPr>
            <a:endParaRPr lang="en-US"/>
          </a:p>
        </p:txBody>
      </p:sp>
      <p:sp>
        <p:nvSpPr>
          <p:cNvPr id="24583" name="Rectangle 7"/>
          <p:cNvSpPr>
            <a:spLocks noGrp="1" noChangeArrowheads="1"/>
          </p:cNvSpPr>
          <p:nvPr>
            <p:ph type="sldNum" sz="quarter" idx="5"/>
          </p:nvPr>
        </p:nvSpPr>
        <p:spPr bwMode="auto">
          <a:xfrm>
            <a:off x="3970734" y="8829121"/>
            <a:ext cx="3038145"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9" tIns="46954" rIns="93909" bIns="46954" numCol="1" anchor="b" anchorCtr="0" compatLnSpc="1">
            <a:prstTxWarp prst="textNoShape">
              <a:avLst/>
            </a:prstTxWarp>
          </a:bodyPr>
          <a:lstStyle>
            <a:lvl1pPr algn="r" defTabSz="938008" eaLnBrk="1" hangingPunct="1">
              <a:defRPr sz="1300" smtClean="0">
                <a:solidFill>
                  <a:schemeClr val="tx1"/>
                </a:solidFill>
                <a:latin typeface="Arial" charset="0"/>
              </a:defRPr>
            </a:lvl1pPr>
          </a:lstStyle>
          <a:p>
            <a:pPr>
              <a:defRPr/>
            </a:pPr>
            <a:fld id="{B7052C59-05DE-3F4A-8D87-18173215AD34}" type="slidenum">
              <a:rPr lang="en-US" altLang="en-US"/>
              <a:pPr>
                <a:defRPr/>
              </a:pPr>
              <a:t>‹#›</a:t>
            </a:fld>
            <a:endParaRPr lang="en-US" altLang="en-US"/>
          </a:p>
        </p:txBody>
      </p:sp>
    </p:spTree>
    <p:extLst>
      <p:ext uri="{BB962C8B-B14F-4D97-AF65-F5344CB8AC3E}">
        <p14:creationId xmlns:p14="http://schemas.microsoft.com/office/powerpoint/2010/main" val="2135976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9585" algn="l" rtl="0" eaLnBrk="0" fontAlgn="base" hangingPunct="0">
      <a:spcBef>
        <a:spcPct val="30000"/>
      </a:spcBef>
      <a:spcAft>
        <a:spcPct val="0"/>
      </a:spcAft>
      <a:defRPr sz="1600" kern="1200">
        <a:solidFill>
          <a:schemeClr val="tx1"/>
        </a:solidFill>
        <a:latin typeface="Arial" charset="0"/>
        <a:ea typeface="+mn-ea"/>
        <a:cs typeface="+mn-cs"/>
      </a:defRPr>
    </a:lvl2pPr>
    <a:lvl3pPr marL="1219170" algn="l" rtl="0" eaLnBrk="0" fontAlgn="base" hangingPunct="0">
      <a:spcBef>
        <a:spcPct val="30000"/>
      </a:spcBef>
      <a:spcAft>
        <a:spcPct val="0"/>
      </a:spcAft>
      <a:defRPr sz="1600" kern="1200">
        <a:solidFill>
          <a:schemeClr val="tx1"/>
        </a:solidFill>
        <a:latin typeface="Arial" charset="0"/>
        <a:ea typeface="+mn-ea"/>
        <a:cs typeface="+mn-cs"/>
      </a:defRPr>
    </a:lvl3pPr>
    <a:lvl4pPr marL="1828754" algn="l" rtl="0" eaLnBrk="0" fontAlgn="base" hangingPunct="0">
      <a:spcBef>
        <a:spcPct val="30000"/>
      </a:spcBef>
      <a:spcAft>
        <a:spcPct val="0"/>
      </a:spcAft>
      <a:defRPr sz="1600" kern="1200">
        <a:solidFill>
          <a:schemeClr val="tx1"/>
        </a:solidFill>
        <a:latin typeface="Arial" charset="0"/>
        <a:ea typeface="+mn-ea"/>
        <a:cs typeface="+mn-cs"/>
      </a:defRPr>
    </a:lvl4pPr>
    <a:lvl5pPr marL="2438339" algn="l" rtl="0" eaLnBrk="0" fontAlgn="base" hangingPunct="0">
      <a:spcBef>
        <a:spcPct val="3000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66700"/>
            <a:ext cx="11277600" cy="609600"/>
          </a:xfrm>
        </p:spPr>
        <p:txBody>
          <a:bodyPr/>
          <a:lstStyle>
            <a:lvl1pPr>
              <a:defRPr b="0" i="0">
                <a:solidFill>
                  <a:srgbClr val="04214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584200" y="1524000"/>
            <a:ext cx="10896600" cy="4343400"/>
          </a:xfrm>
        </p:spPr>
        <p:txBody>
          <a:bodyPr/>
          <a:lstStyle>
            <a:lvl1pPr marL="342891" indent="-342891">
              <a:buClr>
                <a:schemeClr val="tx1"/>
              </a:buClr>
              <a:buFont typeface="Wingdings" charset="2"/>
              <a:buChar char="§"/>
              <a:defRPr>
                <a:solidFill>
                  <a:srgbClr val="565A5C"/>
                </a:solidFill>
              </a:defRPr>
            </a:lvl1pPr>
            <a:lvl2pPr marL="742932" indent="-285744">
              <a:buClr>
                <a:srgbClr val="FF8200"/>
              </a:buClr>
              <a:buFont typeface="Wingdings" charset="2"/>
              <a:buChar char="§"/>
              <a:defRPr>
                <a:solidFill>
                  <a:srgbClr val="565A5C"/>
                </a:solidFill>
              </a:defRPr>
            </a:lvl2pPr>
            <a:lvl3pPr marL="1142971" indent="-228594">
              <a:buClr>
                <a:srgbClr val="407EC9"/>
              </a:buClr>
              <a:buFont typeface="Wingdings" charset="2"/>
              <a:buChar char="§"/>
              <a:defRPr>
                <a:solidFill>
                  <a:srgbClr val="565A5C"/>
                </a:solidFill>
              </a:defRPr>
            </a:lvl3pPr>
            <a:lvl4pPr marL="1600160" indent="-228594">
              <a:buClr>
                <a:srgbClr val="78BE20"/>
              </a:buClr>
              <a:buFont typeface="Wingdings" charset="2"/>
              <a:buChar char="§"/>
              <a:defRPr>
                <a:solidFill>
                  <a:srgbClr val="565A5C"/>
                </a:solidFill>
              </a:defRPr>
            </a:lvl4pPr>
            <a:lvl5pPr marL="2057349" indent="-228594">
              <a:buClr>
                <a:schemeClr val="tx1"/>
              </a:buClr>
              <a:buFont typeface="Wingdings" charset="2"/>
              <a:buChar char="§"/>
              <a:defRPr>
                <a:solidFill>
                  <a:srgbClr val="565A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BD2A4F26-B50F-A141-A175-F9F4A38650C8}"/>
              </a:ext>
            </a:extLst>
          </p:cNvPr>
          <p:cNvSpPr/>
          <p:nvPr userDrawn="1"/>
        </p:nvSpPr>
        <p:spPr bwMode="auto">
          <a:xfrm>
            <a:off x="0" y="6325232"/>
            <a:ext cx="12192000" cy="528073"/>
          </a:xfrm>
          <a:prstGeom prst="rect">
            <a:avLst/>
          </a:prstGeom>
          <a:solidFill>
            <a:srgbClr val="0421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bg1"/>
              </a:solidFill>
              <a:effectLst/>
              <a:latin typeface="Arial Narrow" pitchFamily="34" charset="0"/>
            </a:endParaRPr>
          </a:p>
        </p:txBody>
      </p:sp>
      <p:sp>
        <p:nvSpPr>
          <p:cNvPr id="13" name="TextBox 12">
            <a:extLst>
              <a:ext uri="{FF2B5EF4-FFF2-40B4-BE49-F238E27FC236}">
                <a16:creationId xmlns:a16="http://schemas.microsoft.com/office/drawing/2014/main" id="{3FBD96B8-5AB2-BF45-881C-C1B4F125EE0E}"/>
              </a:ext>
            </a:extLst>
          </p:cNvPr>
          <p:cNvSpPr txBox="1"/>
          <p:nvPr userDrawn="1"/>
        </p:nvSpPr>
        <p:spPr>
          <a:xfrm>
            <a:off x="9821046" y="6391311"/>
            <a:ext cx="2126511" cy="276999"/>
          </a:xfrm>
          <a:prstGeom prst="rect">
            <a:avLst/>
          </a:prstGeom>
          <a:noFill/>
        </p:spPr>
        <p:txBody>
          <a:bodyPr wrap="square" rtlCol="0">
            <a:spAutoFit/>
          </a:bodyPr>
          <a:lstStyle/>
          <a:p>
            <a:pPr algn="r"/>
            <a:r>
              <a:rPr lang="en-US" sz="1200" dirty="0" err="1"/>
              <a:t>foster.com</a:t>
            </a:r>
            <a:endParaRPr lang="en-US" sz="1200" dirty="0"/>
          </a:p>
        </p:txBody>
      </p:sp>
      <p:sp>
        <p:nvSpPr>
          <p:cNvPr id="14" name="Slide Number Placeholder 5">
            <a:extLst>
              <a:ext uri="{FF2B5EF4-FFF2-40B4-BE49-F238E27FC236}">
                <a16:creationId xmlns:a16="http://schemas.microsoft.com/office/drawing/2014/main" id="{5E9EF530-08C1-A44C-8A3D-A51C6D66A63D}"/>
              </a:ext>
            </a:extLst>
          </p:cNvPr>
          <p:cNvSpPr>
            <a:spLocks noGrp="1"/>
          </p:cNvSpPr>
          <p:nvPr>
            <p:ph type="sldNum" sz="quarter" idx="12"/>
          </p:nvPr>
        </p:nvSpPr>
        <p:spPr>
          <a:xfrm>
            <a:off x="4203700" y="6389673"/>
            <a:ext cx="3657600" cy="307777"/>
          </a:xfrm>
          <a:prstGeom prst="rect">
            <a:avLst/>
          </a:prstGeom>
        </p:spPr>
        <p:txBody>
          <a:bodyPr/>
          <a:lstStyle>
            <a:lvl1pPr algn="ctr">
              <a:defRPr sz="1400"/>
            </a:lvl1pPr>
          </a:lstStyle>
          <a:p>
            <a:fld id="{E2EDCE88-5A1B-AE4E-A0F0-44894721268C}" type="slidenum">
              <a:rPr lang="en-US" smtClean="0"/>
              <a:pPr/>
              <a:t>‹#›</a:t>
            </a:fld>
            <a:endParaRPr lang="en-US" dirty="0"/>
          </a:p>
        </p:txBody>
      </p:sp>
      <p:pic>
        <p:nvPicPr>
          <p:cNvPr id="15" name="Picture 14">
            <a:extLst>
              <a:ext uri="{FF2B5EF4-FFF2-40B4-BE49-F238E27FC236}">
                <a16:creationId xmlns:a16="http://schemas.microsoft.com/office/drawing/2014/main" id="{E908D401-1D40-2441-BFDC-65DCC396EB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45" y="6374873"/>
            <a:ext cx="930688" cy="465344"/>
          </a:xfrm>
          <a:prstGeom prst="rect">
            <a:avLst/>
          </a:prstGeom>
        </p:spPr>
      </p:pic>
    </p:spTree>
    <p:extLst>
      <p:ext uri="{BB962C8B-B14F-4D97-AF65-F5344CB8AC3E}">
        <p14:creationId xmlns:p14="http://schemas.microsoft.com/office/powerpoint/2010/main" val="1853217320"/>
      </p:ext>
    </p:extLst>
  </p:cSld>
  <p:clrMapOvr>
    <a:masterClrMapping/>
  </p:clrMapOvr>
  <p:transition spd="med">
    <p:fade/>
  </p:transition>
</p:sldLayout>
</file>

<file path=ppt/slideLayouts/slideLayout1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Section Header">
    <p:bg>
      <p:bgPr>
        <a:solidFill>
          <a:srgbClr val="04214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E3F756-1676-2543-853E-236FEAEBA615}"/>
              </a:ext>
            </a:extLst>
          </p:cNvPr>
          <p:cNvSpPr txBox="1"/>
          <p:nvPr userDrawn="1"/>
        </p:nvSpPr>
        <p:spPr>
          <a:xfrm>
            <a:off x="0" y="6433165"/>
            <a:ext cx="12192000" cy="230832"/>
          </a:xfrm>
          <a:prstGeom prst="rect">
            <a:avLst/>
          </a:prstGeom>
          <a:noFill/>
        </p:spPr>
        <p:txBody>
          <a:bodyPr wrap="square" rtlCol="0">
            <a:spAutoFit/>
          </a:bodyPr>
          <a:lstStyle/>
          <a:p>
            <a:pPr algn="ctr"/>
            <a:r>
              <a:rPr lang="en-US" sz="900" dirty="0"/>
              <a:t>SEATTLE                                                PORTLAND                                                WASHINGTON, D.C.                                                NEW YORK                                                SPOKANE                                                BEIJING</a:t>
            </a:r>
          </a:p>
        </p:txBody>
      </p:sp>
      <p:pic>
        <p:nvPicPr>
          <p:cNvPr id="7" name="Picture 6">
            <a:extLst>
              <a:ext uri="{FF2B5EF4-FFF2-40B4-BE49-F238E27FC236}">
                <a16:creationId xmlns:a16="http://schemas.microsoft.com/office/drawing/2014/main" id="{751BF95F-AF61-014F-BE94-9336EEFE4E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3021" y="2022509"/>
            <a:ext cx="5625957" cy="2812981"/>
          </a:xfrm>
          <a:prstGeom prst="rect">
            <a:avLst/>
          </a:prstGeom>
        </p:spPr>
      </p:pic>
    </p:spTree>
    <p:extLst>
      <p:ext uri="{BB962C8B-B14F-4D97-AF65-F5344CB8AC3E}">
        <p14:creationId xmlns:p14="http://schemas.microsoft.com/office/powerpoint/2010/main" val="2056618749"/>
      </p:ext>
    </p:extLst>
  </p:cSld>
  <p:clrMapOvr>
    <a:masterClrMapping/>
  </p:clrMapOvr>
  <p:transition spd="med">
    <p:fade/>
  </p:transition>
</p:sldLayout>
</file>

<file path=ppt/slideLayouts/slideLayout1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8D0990-231B-EA41-8382-7788366CCB4E}"/>
              </a:ext>
            </a:extLst>
          </p:cNvPr>
          <p:cNvSpPr txBox="1"/>
          <p:nvPr userDrawn="1"/>
        </p:nvSpPr>
        <p:spPr>
          <a:xfrm>
            <a:off x="0" y="6433165"/>
            <a:ext cx="12192000" cy="230832"/>
          </a:xfrm>
          <a:prstGeom prst="rect">
            <a:avLst/>
          </a:prstGeom>
          <a:noFill/>
        </p:spPr>
        <p:txBody>
          <a:bodyPr wrap="square" rtlCol="0">
            <a:spAutoFit/>
          </a:bodyPr>
          <a:lstStyle/>
          <a:p>
            <a:pPr algn="ctr"/>
            <a:r>
              <a:rPr lang="en-US" sz="900" dirty="0"/>
              <a:t>SEATTLE                                                PORTLAND                                                WASHINGTON, D.C.                                                NEW YORK                                                SPOKANE                                                BEIJING</a:t>
            </a:r>
          </a:p>
        </p:txBody>
      </p:sp>
      <p:pic>
        <p:nvPicPr>
          <p:cNvPr id="7" name="Picture 6">
            <a:extLst>
              <a:ext uri="{FF2B5EF4-FFF2-40B4-BE49-F238E27FC236}">
                <a16:creationId xmlns:a16="http://schemas.microsoft.com/office/drawing/2014/main" id="{AC905A57-BB73-ED43-B430-E4A07C0150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3021" y="2022509"/>
            <a:ext cx="5625957" cy="28129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8226748"/>
      </p:ext>
    </p:extLst>
  </p:cSld>
  <p:clrMapOvr>
    <a:masterClrMapping/>
  </p:clrMapOvr>
  <p:transition spd="med">
    <p:fade/>
  </p:transition>
</p:sldLayout>
</file>

<file path=ppt/slideLayouts/slideLayout1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2_Section Header">
    <p:bg>
      <p:bgPr>
        <a:solidFill>
          <a:srgbClr val="407EC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BA6428-1565-2E41-A6B8-D499025560C2}"/>
              </a:ext>
            </a:extLst>
          </p:cNvPr>
          <p:cNvSpPr txBox="1"/>
          <p:nvPr userDrawn="1"/>
        </p:nvSpPr>
        <p:spPr>
          <a:xfrm>
            <a:off x="0" y="6433165"/>
            <a:ext cx="12192000" cy="230832"/>
          </a:xfrm>
          <a:prstGeom prst="rect">
            <a:avLst/>
          </a:prstGeom>
          <a:noFill/>
        </p:spPr>
        <p:txBody>
          <a:bodyPr wrap="square" rtlCol="0">
            <a:spAutoFit/>
          </a:bodyPr>
          <a:lstStyle/>
          <a:p>
            <a:pPr algn="ctr"/>
            <a:r>
              <a:rPr lang="en-US" sz="900" dirty="0"/>
              <a:t>SEATTLE                                                PORTLAND                                                WASHINGTON, D.C.                                                NEW YORK                                                SPOKANE                                                BEIJING</a:t>
            </a:r>
          </a:p>
        </p:txBody>
      </p:sp>
      <p:pic>
        <p:nvPicPr>
          <p:cNvPr id="7" name="Picture 6">
            <a:extLst>
              <a:ext uri="{FF2B5EF4-FFF2-40B4-BE49-F238E27FC236}">
                <a16:creationId xmlns:a16="http://schemas.microsoft.com/office/drawing/2014/main" id="{38B1A8BC-C866-DE4D-B27B-0656C43B9A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3021" y="2022509"/>
            <a:ext cx="5625957" cy="2812981"/>
          </a:xfrm>
          <a:prstGeom prst="rect">
            <a:avLst/>
          </a:prstGeom>
        </p:spPr>
      </p:pic>
    </p:spTree>
    <p:extLst>
      <p:ext uri="{BB962C8B-B14F-4D97-AF65-F5344CB8AC3E}">
        <p14:creationId xmlns:p14="http://schemas.microsoft.com/office/powerpoint/2010/main" val="4063589357"/>
      </p:ext>
    </p:extLst>
  </p:cSld>
  <p:clrMapOvr>
    <a:masterClrMapping/>
  </p:clrMapOvr>
  <p:transition spd="med">
    <p:fade/>
  </p:transition>
</p:sldLayout>
</file>

<file path=ppt/slideLayouts/slideLayout1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3_Section Header">
    <p:bg>
      <p:bgPr>
        <a:solidFill>
          <a:srgbClr val="FF82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583F2F-F24F-E546-9F97-EFB8E39BAC1D}"/>
              </a:ext>
            </a:extLst>
          </p:cNvPr>
          <p:cNvSpPr txBox="1"/>
          <p:nvPr userDrawn="1"/>
        </p:nvSpPr>
        <p:spPr>
          <a:xfrm>
            <a:off x="0" y="6433165"/>
            <a:ext cx="12192000" cy="230832"/>
          </a:xfrm>
          <a:prstGeom prst="rect">
            <a:avLst/>
          </a:prstGeom>
          <a:noFill/>
        </p:spPr>
        <p:txBody>
          <a:bodyPr wrap="square" rtlCol="0">
            <a:spAutoFit/>
          </a:bodyPr>
          <a:lstStyle/>
          <a:p>
            <a:pPr algn="ctr"/>
            <a:r>
              <a:rPr lang="en-US" sz="900" dirty="0"/>
              <a:t>SEATTLE                                                PORTLAND                                                WASHINGTON, D.C.                                                NEW YORK                                                SPOKANE                                                BEIJING</a:t>
            </a:r>
          </a:p>
        </p:txBody>
      </p:sp>
      <p:pic>
        <p:nvPicPr>
          <p:cNvPr id="7" name="Picture 6">
            <a:extLst>
              <a:ext uri="{FF2B5EF4-FFF2-40B4-BE49-F238E27FC236}">
                <a16:creationId xmlns:a16="http://schemas.microsoft.com/office/drawing/2014/main" id="{B0705EC7-89D8-D344-A318-E250FFC30F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3021" y="2022509"/>
            <a:ext cx="5625957" cy="2812981"/>
          </a:xfrm>
          <a:prstGeom prst="rect">
            <a:avLst/>
          </a:prstGeom>
        </p:spPr>
      </p:pic>
    </p:spTree>
    <p:extLst>
      <p:ext uri="{BB962C8B-B14F-4D97-AF65-F5344CB8AC3E}">
        <p14:creationId xmlns:p14="http://schemas.microsoft.com/office/powerpoint/2010/main" val="586647300"/>
      </p:ext>
    </p:extLst>
  </p:cSld>
  <p:clrMapOvr>
    <a:masterClrMapping/>
  </p:clrMapOvr>
  <p:transition spd="med">
    <p:fade/>
  </p:transition>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68383"/>
            <a:ext cx="11277600" cy="609600"/>
          </a:xfrm>
        </p:spPr>
        <p:txBody>
          <a:bodyPr/>
          <a:lstStyle>
            <a:lvl1pPr>
              <a:defRPr b="0" i="0">
                <a:solidFill>
                  <a:srgbClr val="042142"/>
                </a:solidFill>
                <a:latin typeface="Georgia" panose="02040502050405020303" pitchFamily="18" charset="0"/>
              </a:defRPr>
            </a:lvl1pPr>
          </a:lstStyle>
          <a:p>
            <a:r>
              <a:rPr lang="en-US"/>
              <a:t>Click to edit Master title style</a:t>
            </a:r>
            <a:endParaRPr lang="en-US" dirty="0"/>
          </a:p>
        </p:txBody>
      </p:sp>
      <p:sp>
        <p:nvSpPr>
          <p:cNvPr id="21" name="Rectangle 20">
            <a:extLst>
              <a:ext uri="{FF2B5EF4-FFF2-40B4-BE49-F238E27FC236}">
                <a16:creationId xmlns:a16="http://schemas.microsoft.com/office/drawing/2014/main" id="{40D54775-864E-6549-A919-DE2C9C13D0DD}"/>
              </a:ext>
            </a:extLst>
          </p:cNvPr>
          <p:cNvSpPr/>
          <p:nvPr userDrawn="1"/>
        </p:nvSpPr>
        <p:spPr bwMode="auto">
          <a:xfrm>
            <a:off x="0" y="6325232"/>
            <a:ext cx="12192000" cy="528073"/>
          </a:xfrm>
          <a:prstGeom prst="rect">
            <a:avLst/>
          </a:prstGeom>
          <a:solidFill>
            <a:srgbClr val="0421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bg1"/>
              </a:solidFill>
              <a:effectLst/>
              <a:latin typeface="Arial Narrow" pitchFamily="34" charset="0"/>
            </a:endParaRPr>
          </a:p>
        </p:txBody>
      </p:sp>
      <p:sp>
        <p:nvSpPr>
          <p:cNvPr id="22" name="TextBox 21">
            <a:extLst>
              <a:ext uri="{FF2B5EF4-FFF2-40B4-BE49-F238E27FC236}">
                <a16:creationId xmlns:a16="http://schemas.microsoft.com/office/drawing/2014/main" id="{453BAC7C-D65A-5F43-8D96-8EE5A2E7CEC0}"/>
              </a:ext>
            </a:extLst>
          </p:cNvPr>
          <p:cNvSpPr txBox="1"/>
          <p:nvPr userDrawn="1"/>
        </p:nvSpPr>
        <p:spPr>
          <a:xfrm>
            <a:off x="9821046" y="6391311"/>
            <a:ext cx="2126511" cy="276999"/>
          </a:xfrm>
          <a:prstGeom prst="rect">
            <a:avLst/>
          </a:prstGeom>
          <a:noFill/>
        </p:spPr>
        <p:txBody>
          <a:bodyPr wrap="square" rtlCol="0">
            <a:spAutoFit/>
          </a:bodyPr>
          <a:lstStyle/>
          <a:p>
            <a:pPr algn="r"/>
            <a:r>
              <a:rPr lang="en-US" sz="1200" dirty="0" err="1"/>
              <a:t>foster.com</a:t>
            </a:r>
            <a:endParaRPr lang="en-US" sz="1200" dirty="0"/>
          </a:p>
        </p:txBody>
      </p:sp>
      <p:sp>
        <p:nvSpPr>
          <p:cNvPr id="23" name="Slide Number Placeholder 5">
            <a:extLst>
              <a:ext uri="{FF2B5EF4-FFF2-40B4-BE49-F238E27FC236}">
                <a16:creationId xmlns:a16="http://schemas.microsoft.com/office/drawing/2014/main" id="{BBB41C40-31A0-5D46-B7C2-E719F313C449}"/>
              </a:ext>
            </a:extLst>
          </p:cNvPr>
          <p:cNvSpPr>
            <a:spLocks noGrp="1"/>
          </p:cNvSpPr>
          <p:nvPr>
            <p:ph type="sldNum" sz="quarter" idx="12"/>
          </p:nvPr>
        </p:nvSpPr>
        <p:spPr>
          <a:xfrm>
            <a:off x="4203700" y="6389673"/>
            <a:ext cx="3657600" cy="307777"/>
          </a:xfrm>
          <a:prstGeom prst="rect">
            <a:avLst/>
          </a:prstGeom>
        </p:spPr>
        <p:txBody>
          <a:bodyPr/>
          <a:lstStyle>
            <a:lvl1pPr algn="ctr">
              <a:defRPr sz="1400"/>
            </a:lvl1pPr>
          </a:lstStyle>
          <a:p>
            <a:fld id="{E2EDCE88-5A1B-AE4E-A0F0-44894721268C}" type="slidenum">
              <a:rPr lang="en-US" smtClean="0"/>
              <a:pPr/>
              <a:t>‹#›</a:t>
            </a:fld>
            <a:endParaRPr lang="en-US" dirty="0"/>
          </a:p>
        </p:txBody>
      </p:sp>
      <p:pic>
        <p:nvPicPr>
          <p:cNvPr id="24" name="Picture 23">
            <a:extLst>
              <a:ext uri="{FF2B5EF4-FFF2-40B4-BE49-F238E27FC236}">
                <a16:creationId xmlns:a16="http://schemas.microsoft.com/office/drawing/2014/main" id="{DBBEF801-3D99-F941-A51B-5DD9A0616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45" y="6374873"/>
            <a:ext cx="930688" cy="465344"/>
          </a:xfrm>
          <a:prstGeom prst="rect">
            <a:avLst/>
          </a:prstGeom>
        </p:spPr>
      </p:pic>
    </p:spTree>
    <p:extLst>
      <p:ext uri="{BB962C8B-B14F-4D97-AF65-F5344CB8AC3E}">
        <p14:creationId xmlns:p14="http://schemas.microsoft.com/office/powerpoint/2010/main" val="2445161143"/>
      </p:ext>
    </p:extLst>
  </p:cSld>
  <p:clrMapOvr>
    <a:masterClrMapping/>
  </p:clrMapOvr>
  <p:transition spd="med">
    <p:fade/>
  </p:transition>
</p:sldLayout>
</file>

<file path=ppt/slideLayouts/slideLayout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secHead" preserve="1">
  <p:cSld name="2_Section Header">
    <p:bg>
      <p:bgPr>
        <a:solidFill>
          <a:srgbClr val="0421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950" y="1711273"/>
            <a:ext cx="11079444" cy="1969771"/>
          </a:xfrm>
          <a:noFill/>
          <a:effectLst/>
        </p:spPr>
        <p:txBody>
          <a:bodyPr wrap="square" anchor="t">
            <a:spAutoFit/>
          </a:bodyPr>
          <a:lstStyle>
            <a:lvl1pPr algn="l">
              <a:defRPr sz="6000" b="0" i="0" cap="all">
                <a:solidFill>
                  <a:schemeClr val="bg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745258" y="3756650"/>
            <a:ext cx="4819877" cy="462306"/>
          </a:xfrm>
          <a:prstGeom prst="rect">
            <a:avLst/>
          </a:prstGeom>
          <a:noFill/>
          <a:ln>
            <a:noFill/>
          </a:ln>
        </p:spPr>
        <p:txBody>
          <a:bodyPr anchor="t">
            <a:spAutoFit/>
          </a:bodyPr>
          <a:lstStyle>
            <a:lvl1pPr marL="0" indent="0">
              <a:buNone/>
              <a:defRPr sz="2000">
                <a:solidFill>
                  <a:srgbClr val="FF8200"/>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11" name="TextBox 10">
            <a:extLst>
              <a:ext uri="{FF2B5EF4-FFF2-40B4-BE49-F238E27FC236}">
                <a16:creationId xmlns:a16="http://schemas.microsoft.com/office/drawing/2014/main" id="{E25D2B58-8A29-3A44-B5FF-553C1B45A330}"/>
              </a:ext>
            </a:extLst>
          </p:cNvPr>
          <p:cNvSpPr txBox="1"/>
          <p:nvPr userDrawn="1"/>
        </p:nvSpPr>
        <p:spPr>
          <a:xfrm>
            <a:off x="0" y="6433165"/>
            <a:ext cx="12192000" cy="230832"/>
          </a:xfrm>
          <a:prstGeom prst="rect">
            <a:avLst/>
          </a:prstGeom>
          <a:noFill/>
        </p:spPr>
        <p:txBody>
          <a:bodyPr wrap="square" rtlCol="0">
            <a:spAutoFit/>
          </a:bodyPr>
          <a:lstStyle/>
          <a:p>
            <a:pPr algn="ctr"/>
            <a:r>
              <a:rPr lang="en-US" sz="900" dirty="0"/>
              <a:t>SEATTLE                                                PORTLAND                                                WASHINGTON, D.C.                                                NEW YORK                                                SPOKANE                                                BEIJING</a:t>
            </a:r>
          </a:p>
        </p:txBody>
      </p:sp>
      <p:pic>
        <p:nvPicPr>
          <p:cNvPr id="12" name="Picture 11">
            <a:extLst>
              <a:ext uri="{FF2B5EF4-FFF2-40B4-BE49-F238E27FC236}">
                <a16:creationId xmlns:a16="http://schemas.microsoft.com/office/drawing/2014/main" id="{8E560E31-4638-3643-96AE-82CB52089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5155" y="5294327"/>
            <a:ext cx="2141690" cy="1070846"/>
          </a:xfrm>
          <a:prstGeom prst="rect">
            <a:avLst/>
          </a:prstGeom>
        </p:spPr>
      </p:pic>
    </p:spTree>
    <p:extLst>
      <p:ext uri="{BB962C8B-B14F-4D97-AF65-F5344CB8AC3E}">
        <p14:creationId xmlns:p14="http://schemas.microsoft.com/office/powerpoint/2010/main" val="414579863"/>
      </p:ext>
    </p:extLst>
  </p:cSld>
  <p:clrMapOvr>
    <a:masterClrMapping/>
  </p:clrMapOvr>
  <p:transition spd="med">
    <p:fade/>
  </p:transition>
</p:sldLayout>
</file>

<file path=ppt/slideLayouts/slideLayout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secHead" preserve="1">
  <p:cSld name="1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950" y="2331075"/>
            <a:ext cx="11079444" cy="1969771"/>
          </a:xfrm>
          <a:noFill/>
          <a:effectLst>
            <a:outerShdw blurRad="50800" dist="38100" dir="2700000" algn="tl" rotWithShape="0">
              <a:prstClr val="black">
                <a:alpha val="40000"/>
              </a:prstClr>
            </a:outerShdw>
          </a:effectLst>
        </p:spPr>
        <p:txBody>
          <a:bodyPr wrap="square" anchor="t">
            <a:spAutoFit/>
          </a:bodyPr>
          <a:lstStyle>
            <a:lvl1pPr algn="l">
              <a:defRPr sz="6000" b="0" i="0" cap="all">
                <a:solidFill>
                  <a:schemeClr val="bg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10574" y="4376453"/>
            <a:ext cx="4819877" cy="462306"/>
          </a:xfrm>
          <a:prstGeom prst="rect">
            <a:avLst/>
          </a:prstGeom>
          <a:solidFill>
            <a:schemeClr val="accent1"/>
          </a:solidFill>
          <a:ln>
            <a:noFill/>
          </a:ln>
        </p:spPr>
        <p:txBody>
          <a:bodyPr anchor="t">
            <a:spAutoFit/>
          </a:bodyPr>
          <a:lstStyle>
            <a:lvl1pPr marL="0" indent="0">
              <a:buNone/>
              <a:defRPr sz="2000">
                <a:solidFill>
                  <a:schemeClr val="bg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8" name="Rectangle 7">
            <a:extLst>
              <a:ext uri="{FF2B5EF4-FFF2-40B4-BE49-F238E27FC236}">
                <a16:creationId xmlns:a16="http://schemas.microsoft.com/office/drawing/2014/main" id="{16299C66-178C-384D-A51D-B5B9967E1811}"/>
              </a:ext>
            </a:extLst>
          </p:cNvPr>
          <p:cNvSpPr/>
          <p:nvPr userDrawn="1"/>
        </p:nvSpPr>
        <p:spPr bwMode="auto">
          <a:xfrm>
            <a:off x="0" y="5442334"/>
            <a:ext cx="12192000" cy="985905"/>
          </a:xfrm>
          <a:prstGeom prst="rect">
            <a:avLst/>
          </a:prstGeom>
          <a:solidFill>
            <a:srgbClr val="0421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bg1"/>
              </a:solidFill>
              <a:effectLst/>
              <a:latin typeface="Arial Narrow" pitchFamily="34" charset="0"/>
            </a:endParaRPr>
          </a:p>
        </p:txBody>
      </p:sp>
      <p:pic>
        <p:nvPicPr>
          <p:cNvPr id="10" name="Picture 9">
            <a:extLst>
              <a:ext uri="{FF2B5EF4-FFF2-40B4-BE49-F238E27FC236}">
                <a16:creationId xmlns:a16="http://schemas.microsoft.com/office/drawing/2014/main" id="{193E39A3-3A2C-1948-B9B3-F601441443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5101" y="5524836"/>
            <a:ext cx="1641798" cy="820900"/>
          </a:xfrm>
          <a:prstGeom prst="rect">
            <a:avLst/>
          </a:prstGeom>
        </p:spPr>
      </p:pic>
      <p:sp>
        <p:nvSpPr>
          <p:cNvPr id="11" name="TextBox 10">
            <a:extLst>
              <a:ext uri="{FF2B5EF4-FFF2-40B4-BE49-F238E27FC236}">
                <a16:creationId xmlns:a16="http://schemas.microsoft.com/office/drawing/2014/main" id="{276385D8-6213-094E-ADE3-4CBE170B552F}"/>
              </a:ext>
            </a:extLst>
          </p:cNvPr>
          <p:cNvSpPr txBox="1"/>
          <p:nvPr userDrawn="1"/>
        </p:nvSpPr>
        <p:spPr>
          <a:xfrm>
            <a:off x="0" y="6506905"/>
            <a:ext cx="12192000" cy="230832"/>
          </a:xfrm>
          <a:prstGeom prst="rect">
            <a:avLst/>
          </a:prstGeom>
          <a:noFill/>
        </p:spPr>
        <p:txBody>
          <a:bodyPr wrap="square" rtlCol="0">
            <a:spAutoFit/>
          </a:bodyPr>
          <a:lstStyle/>
          <a:p>
            <a:pPr algn="ctr"/>
            <a:r>
              <a:rPr lang="en-US" sz="900" dirty="0"/>
              <a:t>SEATTLE                                                PORTLAND                                                WASHINGTON, D.C.                                                NEW YORK                                                SPOKANE                                                BEIJING</a:t>
            </a:r>
          </a:p>
        </p:txBody>
      </p:sp>
    </p:spTree>
    <p:extLst>
      <p:ext uri="{BB962C8B-B14F-4D97-AF65-F5344CB8AC3E}">
        <p14:creationId xmlns:p14="http://schemas.microsoft.com/office/powerpoint/2010/main" val="2464056400"/>
      </p:ext>
    </p:extLst>
  </p:cSld>
  <p:clrMapOvr>
    <a:masterClrMapping/>
  </p:clrMapOvr>
  <p:transition spd="med">
    <p:fade/>
  </p:transition>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secHead" preserve="1">
  <p:cSld name="12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950" y="2804604"/>
            <a:ext cx="11079444" cy="1969771"/>
          </a:xfrm>
          <a:noFill/>
          <a:effectLst/>
        </p:spPr>
        <p:txBody>
          <a:bodyPr wrap="square" anchor="t">
            <a:spAutoFit/>
          </a:bodyPr>
          <a:lstStyle>
            <a:lvl1pPr algn="l">
              <a:defRPr sz="6000" b="0" i="0" cap="all">
                <a:solidFill>
                  <a:schemeClr val="tx2"/>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10574" y="4849982"/>
            <a:ext cx="4819877" cy="462306"/>
          </a:xfrm>
          <a:prstGeom prst="rect">
            <a:avLst/>
          </a:prstGeom>
          <a:solidFill>
            <a:schemeClr val="accent1"/>
          </a:solidFill>
          <a:ln>
            <a:noFill/>
          </a:ln>
        </p:spPr>
        <p:txBody>
          <a:bodyPr anchor="t">
            <a:spAutoFit/>
          </a:bodyPr>
          <a:lstStyle>
            <a:lvl1pPr marL="0" indent="0">
              <a:buNone/>
              <a:defRPr sz="2000">
                <a:solidFill>
                  <a:schemeClr val="bg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11" name="TextBox 10">
            <a:extLst>
              <a:ext uri="{FF2B5EF4-FFF2-40B4-BE49-F238E27FC236}">
                <a16:creationId xmlns:a16="http://schemas.microsoft.com/office/drawing/2014/main" id="{276385D8-6213-094E-ADE3-4CBE170B552F}"/>
              </a:ext>
            </a:extLst>
          </p:cNvPr>
          <p:cNvSpPr txBox="1"/>
          <p:nvPr userDrawn="1"/>
        </p:nvSpPr>
        <p:spPr>
          <a:xfrm>
            <a:off x="0" y="6376276"/>
            <a:ext cx="12192000" cy="230832"/>
          </a:xfrm>
          <a:prstGeom prst="rect">
            <a:avLst/>
          </a:prstGeom>
          <a:noFill/>
        </p:spPr>
        <p:txBody>
          <a:bodyPr wrap="square" rtlCol="0">
            <a:spAutoFit/>
          </a:bodyPr>
          <a:lstStyle/>
          <a:p>
            <a:pPr algn="ctr"/>
            <a:r>
              <a:rPr lang="en-US" sz="900" dirty="0">
                <a:solidFill>
                  <a:schemeClr val="tx2"/>
                </a:solidFill>
              </a:rPr>
              <a:t>SEATTLE                                                PORTLAND                                                WASHINGTON, D.C.                                                NEW YORK                                                SPOKANE                                                BEIJING</a:t>
            </a:r>
          </a:p>
        </p:txBody>
      </p:sp>
      <p:pic>
        <p:nvPicPr>
          <p:cNvPr id="5" name="Picture 4" descr="A close up of a sign&#10;&#10;Description automatically generated">
            <a:extLst>
              <a:ext uri="{FF2B5EF4-FFF2-40B4-BE49-F238E27FC236}">
                <a16:creationId xmlns:a16="http://schemas.microsoft.com/office/drawing/2014/main" id="{9E6E6577-349A-F44A-8653-03ADDE031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196" y="786710"/>
            <a:ext cx="2971800" cy="1485900"/>
          </a:xfrm>
          <a:prstGeom prst="rect">
            <a:avLst/>
          </a:prstGeom>
        </p:spPr>
      </p:pic>
    </p:spTree>
    <p:extLst>
      <p:ext uri="{BB962C8B-B14F-4D97-AF65-F5344CB8AC3E}">
        <p14:creationId xmlns:p14="http://schemas.microsoft.com/office/powerpoint/2010/main" val="2678693103"/>
      </p:ext>
    </p:extLst>
  </p:cSld>
  <p:clrMapOvr>
    <a:masterClrMapping/>
  </p:clrMapOvr>
  <p:transition spd="med">
    <p:fade/>
  </p:transition>
</p:sldLayout>
</file>

<file path=ppt/slideLayouts/slideLayout6.xml><?xml version="1.0" encoding="utf-8"?>
<p:sldLayout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reserve="1" userDrawn="1">
  <p:cSld name="3_Section Header">
    <p:bg>
      <p:bgPr>
        <a:solidFill>
          <a:srgbClr val="042142"/>
        </a:solidFill>
        <a:effectLst/>
      </p:bgPr>
    </p:bg>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711200" y="3077111"/>
            <a:ext cx="1076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390CE"/>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ctr">
              <a:defRPr sz="4800" b="0">
                <a:solidFill>
                  <a:schemeClr val="bg1"/>
                </a:solidFill>
                <a:latin typeface="Georgia" panose="02040502050405020303" pitchFamily="18" charset="0"/>
                <a:ea typeface="Georgia" panose="02040502050405020303" pitchFamily="18" charset="0"/>
                <a:cs typeface="Georgia" panose="02040502050405020303" pitchFamily="18" charset="0"/>
              </a:defRPr>
            </a:lvl1pPr>
          </a:lstStyle>
          <a:p>
            <a:pPr lvl="0"/>
            <a:r>
              <a:rPr lang="en-US" altLang="en-US" dirty="0"/>
              <a:t>Click to edit Master title style</a:t>
            </a:r>
          </a:p>
        </p:txBody>
      </p:sp>
    </p:spTree>
    <p:extLst>
      <p:ext uri="{BB962C8B-B14F-4D97-AF65-F5344CB8AC3E}">
        <p14:creationId xmlns:p14="http://schemas.microsoft.com/office/powerpoint/2010/main" val="1406806573"/>
      </p:ext>
    </p:extLst>
  </p:cSld>
  <p:clrMapOvr>
    <a:masterClrMapping/>
  </p:clrMapOvr>
  <p:transition spd="med">
    <p:fade/>
  </p:transition>
</p:sldLayout>
</file>

<file path=ppt/slideLayouts/slideLayout7.xml><?xml version="1.0" encoding="utf-8"?>
<p:sldLayout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reserve="1" userDrawn="1">
  <p:cSld name="4_Section Header">
    <p:bg>
      <p:bgPr>
        <a:solidFill>
          <a:srgbClr val="407EC9"/>
        </a:solidFill>
        <a:effectLst/>
      </p:bgPr>
    </p:bg>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711200" y="2810410"/>
            <a:ext cx="10769600" cy="13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390CE"/>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ctr">
              <a:defRPr sz="4800" b="0" i="0">
                <a:solidFill>
                  <a:schemeClr val="bg1"/>
                </a:solidFill>
                <a:latin typeface="Georgia" panose="02040502050405020303" pitchFamily="18" charset="0"/>
                <a:ea typeface="Georgia" panose="02040502050405020303" pitchFamily="18" charset="0"/>
                <a:cs typeface="Georgia" panose="02040502050405020303" pitchFamily="18" charset="0"/>
              </a:defRPr>
            </a:lvl1pPr>
          </a:lstStyle>
          <a:p>
            <a:pPr lvl="0"/>
            <a:r>
              <a:rPr lang="en-US" altLang="en-US" dirty="0"/>
              <a:t>Click to edit Master title style</a:t>
            </a:r>
          </a:p>
        </p:txBody>
      </p:sp>
    </p:spTree>
    <p:extLst>
      <p:ext uri="{BB962C8B-B14F-4D97-AF65-F5344CB8AC3E}">
        <p14:creationId xmlns:p14="http://schemas.microsoft.com/office/powerpoint/2010/main" val="403118941"/>
      </p:ext>
    </p:extLst>
  </p:cSld>
  <p:clrMapOvr>
    <a:masterClrMapping/>
  </p:clrMapOvr>
  <p:transition spd="med">
    <p:fade/>
  </p:transition>
</p:sldLayout>
</file>

<file path=ppt/slideLayouts/slideLayout8.xml><?xml version="1.0" encoding="utf-8"?>
<p:sldLayout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reserve="1" userDrawn="1">
  <p:cSld name="5_Section Header">
    <p:bg>
      <p:bgPr>
        <a:solidFill>
          <a:srgbClr val="FF8200"/>
        </a:solidFill>
        <a:effectLst/>
      </p:bgPr>
    </p:bg>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711200" y="2810410"/>
            <a:ext cx="10769600" cy="13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390CE"/>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ctr">
              <a:defRPr sz="4800" b="0" i="0">
                <a:solidFill>
                  <a:schemeClr val="bg1"/>
                </a:solidFill>
                <a:latin typeface="Georgia" panose="02040502050405020303" pitchFamily="18" charset="0"/>
                <a:ea typeface="Georgia" panose="02040502050405020303" pitchFamily="18" charset="0"/>
                <a:cs typeface="Georgia" panose="02040502050405020303" pitchFamily="18" charset="0"/>
              </a:defRPr>
            </a:lvl1pPr>
          </a:lstStyle>
          <a:p>
            <a:pPr lvl="0"/>
            <a:r>
              <a:rPr lang="en-US" altLang="en-US" dirty="0"/>
              <a:t>Click to edit Master title style</a:t>
            </a:r>
          </a:p>
        </p:txBody>
      </p:sp>
    </p:spTree>
    <p:extLst>
      <p:ext uri="{BB962C8B-B14F-4D97-AF65-F5344CB8AC3E}">
        <p14:creationId xmlns:p14="http://schemas.microsoft.com/office/powerpoint/2010/main" val="2228787993"/>
      </p:ext>
    </p:extLst>
  </p:cSld>
  <p:clrMapOvr>
    <a:masterClrMapping/>
  </p:clrMapOvr>
  <p:transition spd="med">
    <p:fade/>
  </p:transition>
</p:sldLayout>
</file>

<file path=ppt/slideLayouts/slideLayout9.xml><?xml version="1.0" encoding="utf-8"?>
<p:sldLayout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reserve="1" userDrawn="1">
  <p:cSld name="6_Section Header">
    <p:bg>
      <p:bgPr>
        <a:solidFill>
          <a:schemeClr val="bg1"/>
        </a:solidFill>
        <a:effectLst/>
      </p:bgPr>
    </p:bg>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711200" y="2810410"/>
            <a:ext cx="10769600" cy="13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390CE"/>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ctr">
              <a:defRPr sz="4800" b="0" i="0">
                <a:solidFill>
                  <a:schemeClr val="tx2"/>
                </a:solidFill>
                <a:latin typeface="Georgia" panose="02040502050405020303" pitchFamily="18" charset="0"/>
                <a:ea typeface="Georgia" panose="02040502050405020303" pitchFamily="18" charset="0"/>
                <a:cs typeface="Georgia" panose="02040502050405020303" pitchFamily="18" charset="0"/>
              </a:defRPr>
            </a:lvl1pPr>
          </a:lstStyle>
          <a:p>
            <a:pPr lvl="0"/>
            <a:r>
              <a:rPr lang="en-US" altLang="en-US" dirty="0"/>
              <a:t>Click to edit Master title style</a:t>
            </a:r>
          </a:p>
        </p:txBody>
      </p:sp>
    </p:spTree>
    <p:extLst>
      <p:ext uri="{BB962C8B-B14F-4D97-AF65-F5344CB8AC3E}">
        <p14:creationId xmlns:p14="http://schemas.microsoft.com/office/powerpoint/2010/main" val="28931837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03200" y="2924175"/>
            <a:ext cx="1127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390CE"/>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Content Slides</a:t>
            </a:r>
          </a:p>
        </p:txBody>
      </p:sp>
    </p:spTree>
  </p:cSld>
  <p:clrMap bg1="lt1" tx1="dk1" bg2="lt2" tx2="dk2" accent1="accent1" accent2="accent2" accent3="accent3" accent4="accent4" accent5="accent5" accent6="accent6" hlink="hlink" folHlink="folHlink"/>
  <p:sldLayoutIdLst>
    <p:sldLayoutId id="2147483857" r:id="rId1"/>
    <p:sldLayoutId id="2147483869" r:id="rId2"/>
  </p:sldLayoutIdLst>
  <p:transition spd="med">
    <p:fade/>
  </p:transition>
  <p:hf hdr="0" ftr="0" dt="0"/>
  <p:txStyles>
    <p:titleStyle>
      <a:lvl1pPr algn="l" rtl="0" eaLnBrk="1" fontAlgn="base" hangingPunct="1">
        <a:spcBef>
          <a:spcPct val="0"/>
        </a:spcBef>
        <a:spcAft>
          <a:spcPct val="0"/>
        </a:spcAft>
        <a:defRPr sz="3200" b="1">
          <a:solidFill>
            <a:srgbClr val="042142"/>
          </a:solidFill>
          <a:latin typeface="Arial" charset="0"/>
          <a:ea typeface="Arial" charset="0"/>
          <a:cs typeface="Arial" charset="0"/>
        </a:defRPr>
      </a:lvl1pPr>
      <a:lvl2pPr algn="l" rtl="0" eaLnBrk="1" fontAlgn="base" hangingPunct="1">
        <a:spcBef>
          <a:spcPct val="0"/>
        </a:spcBef>
        <a:spcAft>
          <a:spcPct val="0"/>
        </a:spcAft>
        <a:defRPr sz="3200" b="1">
          <a:solidFill>
            <a:srgbClr val="00A1DE"/>
          </a:solidFill>
          <a:latin typeface="Arial" charset="0"/>
          <a:ea typeface="Arial" charset="0"/>
          <a:cs typeface="Arial" charset="0"/>
        </a:defRPr>
      </a:lvl2pPr>
      <a:lvl3pPr algn="l" rtl="0" eaLnBrk="1" fontAlgn="base" hangingPunct="1">
        <a:spcBef>
          <a:spcPct val="0"/>
        </a:spcBef>
        <a:spcAft>
          <a:spcPct val="0"/>
        </a:spcAft>
        <a:defRPr sz="3200" b="1">
          <a:solidFill>
            <a:srgbClr val="00A1DE"/>
          </a:solidFill>
          <a:latin typeface="Arial" charset="0"/>
          <a:ea typeface="Arial" charset="0"/>
          <a:cs typeface="Arial" charset="0"/>
        </a:defRPr>
      </a:lvl3pPr>
      <a:lvl4pPr algn="l" rtl="0" eaLnBrk="1" fontAlgn="base" hangingPunct="1">
        <a:spcBef>
          <a:spcPct val="0"/>
        </a:spcBef>
        <a:spcAft>
          <a:spcPct val="0"/>
        </a:spcAft>
        <a:defRPr sz="3200" b="1">
          <a:solidFill>
            <a:srgbClr val="00A1DE"/>
          </a:solidFill>
          <a:latin typeface="Arial" charset="0"/>
          <a:ea typeface="Arial" charset="0"/>
          <a:cs typeface="Arial" charset="0"/>
        </a:defRPr>
      </a:lvl4pPr>
      <a:lvl5pPr algn="l" rtl="0" eaLnBrk="1" fontAlgn="base" hangingPunct="1">
        <a:spcBef>
          <a:spcPct val="0"/>
        </a:spcBef>
        <a:spcAft>
          <a:spcPct val="0"/>
        </a:spcAft>
        <a:defRPr sz="3200" b="1">
          <a:solidFill>
            <a:srgbClr val="00A1DE"/>
          </a:solidFill>
          <a:latin typeface="Arial" charset="0"/>
          <a:ea typeface="Arial" charset="0"/>
          <a:cs typeface="Arial" charset="0"/>
        </a:defRPr>
      </a:lvl5pPr>
      <a:lvl6pPr marL="457189" algn="l" rtl="0" eaLnBrk="1" fontAlgn="base" hangingPunct="1">
        <a:spcBef>
          <a:spcPct val="0"/>
        </a:spcBef>
        <a:spcAft>
          <a:spcPct val="0"/>
        </a:spcAft>
        <a:defRPr sz="3200" b="1">
          <a:solidFill>
            <a:srgbClr val="00A1DE"/>
          </a:solidFill>
          <a:latin typeface="Arial Narrow" pitchFamily="34" charset="0"/>
          <a:ea typeface="Osaka" pitchFamily="1" charset="-128"/>
        </a:defRPr>
      </a:lvl6pPr>
      <a:lvl7pPr marL="914377" algn="l" rtl="0" eaLnBrk="1" fontAlgn="base" hangingPunct="1">
        <a:spcBef>
          <a:spcPct val="0"/>
        </a:spcBef>
        <a:spcAft>
          <a:spcPct val="0"/>
        </a:spcAft>
        <a:defRPr sz="3200" b="1">
          <a:solidFill>
            <a:srgbClr val="00A1DE"/>
          </a:solidFill>
          <a:latin typeface="Arial Narrow" pitchFamily="34" charset="0"/>
          <a:ea typeface="Osaka" pitchFamily="1" charset="-128"/>
        </a:defRPr>
      </a:lvl7pPr>
      <a:lvl8pPr marL="1371566" algn="l" rtl="0" eaLnBrk="1" fontAlgn="base" hangingPunct="1">
        <a:spcBef>
          <a:spcPct val="0"/>
        </a:spcBef>
        <a:spcAft>
          <a:spcPct val="0"/>
        </a:spcAft>
        <a:defRPr sz="3200" b="1">
          <a:solidFill>
            <a:srgbClr val="00A1DE"/>
          </a:solidFill>
          <a:latin typeface="Arial Narrow" pitchFamily="34" charset="0"/>
          <a:ea typeface="Osaka" pitchFamily="1" charset="-128"/>
        </a:defRPr>
      </a:lvl8pPr>
      <a:lvl9pPr marL="1828754" algn="l" rtl="0" eaLnBrk="1" fontAlgn="base" hangingPunct="1">
        <a:spcBef>
          <a:spcPct val="0"/>
        </a:spcBef>
        <a:spcAft>
          <a:spcPct val="0"/>
        </a:spcAft>
        <a:defRPr sz="3200" b="1">
          <a:solidFill>
            <a:srgbClr val="00A1DE"/>
          </a:solidFill>
          <a:latin typeface="Arial Narrow" pitchFamily="34" charset="0"/>
          <a:ea typeface="Osaka" pitchFamily="1" charset="-128"/>
        </a:defRPr>
      </a:lvl9pPr>
    </p:titleStyle>
    <p:bodyStyle>
      <a:lvl1pPr marL="342891" indent="-342891" algn="l" rtl="0" eaLnBrk="1" fontAlgn="base" hangingPunct="1">
        <a:lnSpc>
          <a:spcPct val="135000"/>
        </a:lnSpc>
        <a:spcBef>
          <a:spcPct val="20000"/>
        </a:spcBef>
        <a:spcAft>
          <a:spcPct val="0"/>
        </a:spcAft>
        <a:buClr>
          <a:schemeClr val="tx1"/>
        </a:buClr>
        <a:buFont typeface="Wingdings" charset="2"/>
        <a:buChar char="§"/>
        <a:defRPr sz="2600">
          <a:solidFill>
            <a:schemeClr val="tx1"/>
          </a:solidFill>
          <a:latin typeface="+mn-lt"/>
          <a:ea typeface="Osaka" charset="-128"/>
          <a:cs typeface="Osaka"/>
        </a:defRPr>
      </a:lvl1pPr>
      <a:lvl2pPr marL="742932" indent="-285744" algn="l" rtl="0" eaLnBrk="1" fontAlgn="base" hangingPunct="1">
        <a:lnSpc>
          <a:spcPct val="135000"/>
        </a:lnSpc>
        <a:spcBef>
          <a:spcPct val="20000"/>
        </a:spcBef>
        <a:spcAft>
          <a:spcPct val="0"/>
        </a:spcAft>
        <a:buClr>
          <a:schemeClr val="tx1"/>
        </a:buClr>
        <a:buFont typeface="Wingdings" charset="2"/>
        <a:buChar char="§"/>
        <a:defRPr sz="2400">
          <a:solidFill>
            <a:schemeClr val="tx1"/>
          </a:solidFill>
          <a:latin typeface="+mn-lt"/>
          <a:ea typeface="Osaka" charset="-128"/>
          <a:cs typeface="Osaka"/>
        </a:defRPr>
      </a:lvl2pPr>
      <a:lvl3pPr marL="1142971" indent="-228594" algn="l" rtl="0" eaLnBrk="1" fontAlgn="base" hangingPunct="1">
        <a:lnSpc>
          <a:spcPct val="135000"/>
        </a:lnSpc>
        <a:spcBef>
          <a:spcPct val="20000"/>
        </a:spcBef>
        <a:spcAft>
          <a:spcPct val="0"/>
        </a:spcAft>
        <a:buClr>
          <a:schemeClr val="tx1"/>
        </a:buClr>
        <a:buFont typeface="Wingdings" charset="2"/>
        <a:buChar char="§"/>
        <a:defRPr sz="2000">
          <a:solidFill>
            <a:schemeClr val="tx1"/>
          </a:solidFill>
          <a:latin typeface="+mn-lt"/>
          <a:ea typeface="Osaka" charset="-128"/>
          <a:cs typeface="Osaka"/>
        </a:defRPr>
      </a:lvl3pPr>
      <a:lvl4pPr marL="1600160" indent="-228594" algn="l" rtl="0" eaLnBrk="1" fontAlgn="base" hangingPunct="1">
        <a:lnSpc>
          <a:spcPct val="135000"/>
        </a:lnSpc>
        <a:spcBef>
          <a:spcPct val="20000"/>
        </a:spcBef>
        <a:spcAft>
          <a:spcPct val="0"/>
        </a:spcAft>
        <a:buClr>
          <a:schemeClr val="tx1"/>
        </a:buClr>
        <a:buFont typeface="Wingdings" charset="2"/>
        <a:buChar char="§"/>
        <a:defRPr>
          <a:solidFill>
            <a:schemeClr val="tx1"/>
          </a:solidFill>
          <a:latin typeface="+mn-lt"/>
          <a:ea typeface="Osaka" charset="-128"/>
          <a:cs typeface="Osaka"/>
        </a:defRPr>
      </a:lvl4pPr>
      <a:lvl5pPr marL="2057349" indent="-228594" algn="l" rtl="0" eaLnBrk="1" fontAlgn="base" hangingPunct="1">
        <a:lnSpc>
          <a:spcPct val="135000"/>
        </a:lnSpc>
        <a:spcBef>
          <a:spcPct val="20000"/>
        </a:spcBef>
        <a:spcAft>
          <a:spcPct val="0"/>
        </a:spcAft>
        <a:buClr>
          <a:schemeClr val="tx1"/>
        </a:buClr>
        <a:buFont typeface="Wingdings" charset="2"/>
        <a:buChar char="q"/>
        <a:defRPr sz="1600">
          <a:solidFill>
            <a:schemeClr val="tx1"/>
          </a:solidFill>
          <a:latin typeface="+mn-lt"/>
          <a:ea typeface="Osaka" charset="-128"/>
          <a:cs typeface="Osaka"/>
        </a:defRPr>
      </a:lvl5pPr>
      <a:lvl6pPr marL="2514537" indent="-228594" algn="l" rtl="0" eaLnBrk="1" fontAlgn="base" hangingPunct="1">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6pPr>
      <a:lvl7pPr marL="2971726" indent="-228594" algn="l" rtl="0" eaLnBrk="1" fontAlgn="base" hangingPunct="1">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7pPr>
      <a:lvl8pPr marL="3428914" indent="-228594" algn="l" rtl="0" eaLnBrk="1" fontAlgn="base" hangingPunct="1">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8pPr>
      <a:lvl9pPr marL="3886103" indent="-228594" algn="l" rtl="0" eaLnBrk="1" fontAlgn="base" hangingPunct="1">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03200" y="2924175"/>
            <a:ext cx="1127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390CE"/>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Cover Slides and Section Breaks</a:t>
            </a:r>
          </a:p>
        </p:txBody>
      </p:sp>
    </p:spTree>
  </p:cSld>
  <p:clrMap bg1="lt1" tx1="dk1" bg2="lt2" tx2="dk2" accent1="accent1" accent2="accent2" accent3="accent3" accent4="accent4" accent5="accent5" accent6="accent6" hlink="hlink" folHlink="folHlink"/>
  <p:sldLayoutIdLst>
    <p:sldLayoutId id="2147483851" r:id="rId1"/>
    <p:sldLayoutId id="2147483867" r:id="rId2"/>
    <p:sldLayoutId id="2147483871" r:id="rId3"/>
    <p:sldLayoutId id="2147483852" r:id="rId4"/>
    <p:sldLayoutId id="2147483853" r:id="rId5"/>
    <p:sldLayoutId id="2147483859" r:id="rId6"/>
    <p:sldLayoutId id="2147483870" r:id="rId7"/>
  </p:sldLayoutIdLst>
  <p:transition spd="med">
    <p:fade/>
  </p:transition>
  <p:hf hdr="0" ftr="0" dt="0"/>
  <p:txStyles>
    <p:titleStyle>
      <a:lvl1pPr algn="l" rtl="0" eaLnBrk="0" fontAlgn="base" hangingPunct="0">
        <a:spcBef>
          <a:spcPct val="0"/>
        </a:spcBef>
        <a:spcAft>
          <a:spcPct val="0"/>
        </a:spcAft>
        <a:defRPr sz="3200" b="1">
          <a:solidFill>
            <a:srgbClr val="042142"/>
          </a:solidFill>
          <a:latin typeface="Arial" charset="0"/>
          <a:ea typeface="Arial" charset="0"/>
          <a:cs typeface="Arial" charset="0"/>
        </a:defRPr>
      </a:lvl1pPr>
      <a:lvl2pPr algn="l" rtl="0" eaLnBrk="0" fontAlgn="base" hangingPunct="0">
        <a:spcBef>
          <a:spcPct val="0"/>
        </a:spcBef>
        <a:spcAft>
          <a:spcPct val="0"/>
        </a:spcAft>
        <a:defRPr sz="3200" b="1">
          <a:solidFill>
            <a:srgbClr val="00A1DE"/>
          </a:solidFill>
          <a:latin typeface="Arial" charset="0"/>
          <a:ea typeface="Arial" charset="0"/>
          <a:cs typeface="Arial" charset="0"/>
        </a:defRPr>
      </a:lvl2pPr>
      <a:lvl3pPr algn="l" rtl="0" eaLnBrk="0" fontAlgn="base" hangingPunct="0">
        <a:spcBef>
          <a:spcPct val="0"/>
        </a:spcBef>
        <a:spcAft>
          <a:spcPct val="0"/>
        </a:spcAft>
        <a:defRPr sz="3200" b="1">
          <a:solidFill>
            <a:srgbClr val="00A1DE"/>
          </a:solidFill>
          <a:latin typeface="Arial" charset="0"/>
          <a:ea typeface="Arial" charset="0"/>
          <a:cs typeface="Arial" charset="0"/>
        </a:defRPr>
      </a:lvl3pPr>
      <a:lvl4pPr algn="l" rtl="0" eaLnBrk="0" fontAlgn="base" hangingPunct="0">
        <a:spcBef>
          <a:spcPct val="0"/>
        </a:spcBef>
        <a:spcAft>
          <a:spcPct val="0"/>
        </a:spcAft>
        <a:defRPr sz="3200" b="1">
          <a:solidFill>
            <a:srgbClr val="00A1DE"/>
          </a:solidFill>
          <a:latin typeface="Arial" charset="0"/>
          <a:ea typeface="Arial" charset="0"/>
          <a:cs typeface="Arial" charset="0"/>
        </a:defRPr>
      </a:lvl4pPr>
      <a:lvl5pPr algn="l" rtl="0" eaLnBrk="0" fontAlgn="base" hangingPunct="0">
        <a:spcBef>
          <a:spcPct val="0"/>
        </a:spcBef>
        <a:spcAft>
          <a:spcPct val="0"/>
        </a:spcAft>
        <a:defRPr sz="3200" b="1">
          <a:solidFill>
            <a:srgbClr val="00A1DE"/>
          </a:solidFill>
          <a:latin typeface="Arial" charset="0"/>
          <a:ea typeface="Arial" charset="0"/>
          <a:cs typeface="Arial" charset="0"/>
        </a:defRPr>
      </a:lvl5pPr>
      <a:lvl6pPr marL="457189" algn="l" rtl="0" fontAlgn="base">
        <a:spcBef>
          <a:spcPct val="0"/>
        </a:spcBef>
        <a:spcAft>
          <a:spcPct val="0"/>
        </a:spcAft>
        <a:defRPr sz="3200" b="1">
          <a:solidFill>
            <a:srgbClr val="00A1DE"/>
          </a:solidFill>
          <a:latin typeface="Arial Narrow" pitchFamily="34" charset="0"/>
          <a:ea typeface="Osaka" pitchFamily="1" charset="-128"/>
        </a:defRPr>
      </a:lvl6pPr>
      <a:lvl7pPr marL="914377" algn="l" rtl="0" fontAlgn="base">
        <a:spcBef>
          <a:spcPct val="0"/>
        </a:spcBef>
        <a:spcAft>
          <a:spcPct val="0"/>
        </a:spcAft>
        <a:defRPr sz="3200" b="1">
          <a:solidFill>
            <a:srgbClr val="00A1DE"/>
          </a:solidFill>
          <a:latin typeface="Arial Narrow" pitchFamily="34" charset="0"/>
          <a:ea typeface="Osaka" pitchFamily="1" charset="-128"/>
        </a:defRPr>
      </a:lvl7pPr>
      <a:lvl8pPr marL="1371566" algn="l" rtl="0" fontAlgn="base">
        <a:spcBef>
          <a:spcPct val="0"/>
        </a:spcBef>
        <a:spcAft>
          <a:spcPct val="0"/>
        </a:spcAft>
        <a:defRPr sz="3200" b="1">
          <a:solidFill>
            <a:srgbClr val="00A1DE"/>
          </a:solidFill>
          <a:latin typeface="Arial Narrow" pitchFamily="34" charset="0"/>
          <a:ea typeface="Osaka" pitchFamily="1" charset="-128"/>
        </a:defRPr>
      </a:lvl8pPr>
      <a:lvl9pPr marL="1828754" algn="l" rtl="0" fontAlgn="base">
        <a:spcBef>
          <a:spcPct val="0"/>
        </a:spcBef>
        <a:spcAft>
          <a:spcPct val="0"/>
        </a:spcAft>
        <a:defRPr sz="3200" b="1">
          <a:solidFill>
            <a:srgbClr val="00A1DE"/>
          </a:solidFill>
          <a:latin typeface="Arial Narrow" pitchFamily="34" charset="0"/>
          <a:ea typeface="Osaka" pitchFamily="1" charset="-128"/>
        </a:defRPr>
      </a:lvl9pPr>
    </p:titleStyle>
    <p:bodyStyle>
      <a:lvl1pPr marL="342891" indent="-342891" algn="l" rtl="0" eaLnBrk="0" fontAlgn="base" hangingPunct="0">
        <a:lnSpc>
          <a:spcPct val="135000"/>
        </a:lnSpc>
        <a:spcBef>
          <a:spcPct val="20000"/>
        </a:spcBef>
        <a:spcAft>
          <a:spcPct val="0"/>
        </a:spcAft>
        <a:buClr>
          <a:schemeClr val="tx1"/>
        </a:buClr>
        <a:buFont typeface="Wingdings" charset="2"/>
        <a:buChar char="§"/>
        <a:defRPr sz="2600">
          <a:solidFill>
            <a:schemeClr val="tx1"/>
          </a:solidFill>
          <a:latin typeface="+mn-lt"/>
          <a:ea typeface="Osaka" charset="-128"/>
          <a:cs typeface="Osaka"/>
        </a:defRPr>
      </a:lvl1pPr>
      <a:lvl2pPr marL="742932" indent="-285744" algn="l" rtl="0" eaLnBrk="0" fontAlgn="base" hangingPunct="0">
        <a:lnSpc>
          <a:spcPct val="135000"/>
        </a:lnSpc>
        <a:spcBef>
          <a:spcPct val="20000"/>
        </a:spcBef>
        <a:spcAft>
          <a:spcPct val="0"/>
        </a:spcAft>
        <a:buClr>
          <a:schemeClr val="tx1"/>
        </a:buClr>
        <a:buFont typeface="Wingdings" charset="2"/>
        <a:buChar char="§"/>
        <a:defRPr sz="2400">
          <a:solidFill>
            <a:schemeClr val="tx1"/>
          </a:solidFill>
          <a:latin typeface="+mn-lt"/>
          <a:ea typeface="Osaka" charset="-128"/>
          <a:cs typeface="Osaka"/>
        </a:defRPr>
      </a:lvl2pPr>
      <a:lvl3pPr marL="1142971" indent="-228594" algn="l" rtl="0" eaLnBrk="0" fontAlgn="base" hangingPunct="0">
        <a:lnSpc>
          <a:spcPct val="135000"/>
        </a:lnSpc>
        <a:spcBef>
          <a:spcPct val="20000"/>
        </a:spcBef>
        <a:spcAft>
          <a:spcPct val="0"/>
        </a:spcAft>
        <a:buClr>
          <a:schemeClr val="tx1"/>
        </a:buClr>
        <a:buFont typeface="Wingdings" charset="2"/>
        <a:buChar char="§"/>
        <a:defRPr sz="2000">
          <a:solidFill>
            <a:schemeClr val="tx1"/>
          </a:solidFill>
          <a:latin typeface="+mn-lt"/>
          <a:ea typeface="Osaka" charset="-128"/>
          <a:cs typeface="Osaka"/>
        </a:defRPr>
      </a:lvl3pPr>
      <a:lvl4pPr marL="1600160" indent="-228594" algn="l" rtl="0" eaLnBrk="0" fontAlgn="base" hangingPunct="0">
        <a:lnSpc>
          <a:spcPct val="135000"/>
        </a:lnSpc>
        <a:spcBef>
          <a:spcPct val="20000"/>
        </a:spcBef>
        <a:spcAft>
          <a:spcPct val="0"/>
        </a:spcAft>
        <a:buClr>
          <a:schemeClr val="tx1"/>
        </a:buClr>
        <a:buFont typeface="Wingdings" charset="2"/>
        <a:buChar char="§"/>
        <a:defRPr>
          <a:solidFill>
            <a:schemeClr val="tx1"/>
          </a:solidFill>
          <a:latin typeface="+mn-lt"/>
          <a:ea typeface="Osaka" charset="-128"/>
          <a:cs typeface="Osaka"/>
        </a:defRPr>
      </a:lvl4pPr>
      <a:lvl5pPr marL="2057349" indent="-228594" algn="l" rtl="0" eaLnBrk="0" fontAlgn="base" hangingPunct="0">
        <a:lnSpc>
          <a:spcPct val="135000"/>
        </a:lnSpc>
        <a:spcBef>
          <a:spcPct val="20000"/>
        </a:spcBef>
        <a:spcAft>
          <a:spcPct val="0"/>
        </a:spcAft>
        <a:buClr>
          <a:schemeClr val="tx1"/>
        </a:buClr>
        <a:buFont typeface="Wingdings" charset="2"/>
        <a:buChar char="q"/>
        <a:defRPr sz="1600">
          <a:solidFill>
            <a:schemeClr val="tx1"/>
          </a:solidFill>
          <a:latin typeface="+mn-lt"/>
          <a:ea typeface="Osaka" charset="-128"/>
          <a:cs typeface="Osaka"/>
        </a:defRPr>
      </a:lvl5pPr>
      <a:lvl6pPr marL="2514537"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6pPr>
      <a:lvl7pPr marL="2971726"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7pPr>
      <a:lvl8pPr marL="3428914"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8pPr>
      <a:lvl9pPr marL="3886103"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03200" y="2924175"/>
            <a:ext cx="1127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390CE"/>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Closing Slides</a:t>
            </a:r>
          </a:p>
        </p:txBody>
      </p:sp>
    </p:spTree>
  </p:cSld>
  <p:clrMap bg1="lt1" tx1="dk1" bg2="lt2" tx2="dk2" accent1="accent1" accent2="accent2" accent3="accent3" accent4="accent4" accent5="accent5" accent6="accent6" hlink="hlink" folHlink="folHlink"/>
  <p:sldLayoutIdLst>
    <p:sldLayoutId id="2147483854" r:id="rId1"/>
    <p:sldLayoutId id="2147483868" r:id="rId2"/>
    <p:sldLayoutId id="2147483865" r:id="rId3"/>
    <p:sldLayoutId id="2147483866" r:id="rId4"/>
  </p:sldLayoutIdLst>
  <p:transition spd="med">
    <p:fade/>
  </p:transition>
  <p:hf hdr="0" ftr="0" dt="0"/>
  <p:txStyles>
    <p:titleStyle>
      <a:lvl1pPr algn="l" rtl="0" eaLnBrk="0" fontAlgn="base" hangingPunct="0">
        <a:spcBef>
          <a:spcPct val="0"/>
        </a:spcBef>
        <a:spcAft>
          <a:spcPct val="0"/>
        </a:spcAft>
        <a:defRPr sz="3200" b="1">
          <a:solidFill>
            <a:srgbClr val="042142"/>
          </a:solidFill>
          <a:latin typeface="Arial" charset="0"/>
          <a:ea typeface="Arial" charset="0"/>
          <a:cs typeface="Arial" charset="0"/>
        </a:defRPr>
      </a:lvl1pPr>
      <a:lvl2pPr algn="l" rtl="0" eaLnBrk="0" fontAlgn="base" hangingPunct="0">
        <a:spcBef>
          <a:spcPct val="0"/>
        </a:spcBef>
        <a:spcAft>
          <a:spcPct val="0"/>
        </a:spcAft>
        <a:defRPr sz="3200" b="1">
          <a:solidFill>
            <a:srgbClr val="00A1DE"/>
          </a:solidFill>
          <a:latin typeface="Arial" charset="0"/>
          <a:ea typeface="Arial" charset="0"/>
          <a:cs typeface="Arial" charset="0"/>
        </a:defRPr>
      </a:lvl2pPr>
      <a:lvl3pPr algn="l" rtl="0" eaLnBrk="0" fontAlgn="base" hangingPunct="0">
        <a:spcBef>
          <a:spcPct val="0"/>
        </a:spcBef>
        <a:spcAft>
          <a:spcPct val="0"/>
        </a:spcAft>
        <a:defRPr sz="3200" b="1">
          <a:solidFill>
            <a:srgbClr val="00A1DE"/>
          </a:solidFill>
          <a:latin typeface="Arial" charset="0"/>
          <a:ea typeface="Arial" charset="0"/>
          <a:cs typeface="Arial" charset="0"/>
        </a:defRPr>
      </a:lvl3pPr>
      <a:lvl4pPr algn="l" rtl="0" eaLnBrk="0" fontAlgn="base" hangingPunct="0">
        <a:spcBef>
          <a:spcPct val="0"/>
        </a:spcBef>
        <a:spcAft>
          <a:spcPct val="0"/>
        </a:spcAft>
        <a:defRPr sz="3200" b="1">
          <a:solidFill>
            <a:srgbClr val="00A1DE"/>
          </a:solidFill>
          <a:latin typeface="Arial" charset="0"/>
          <a:ea typeface="Arial" charset="0"/>
          <a:cs typeface="Arial" charset="0"/>
        </a:defRPr>
      </a:lvl4pPr>
      <a:lvl5pPr algn="l" rtl="0" eaLnBrk="0" fontAlgn="base" hangingPunct="0">
        <a:spcBef>
          <a:spcPct val="0"/>
        </a:spcBef>
        <a:spcAft>
          <a:spcPct val="0"/>
        </a:spcAft>
        <a:defRPr sz="3200" b="1">
          <a:solidFill>
            <a:srgbClr val="00A1DE"/>
          </a:solidFill>
          <a:latin typeface="Arial" charset="0"/>
          <a:ea typeface="Arial" charset="0"/>
          <a:cs typeface="Arial" charset="0"/>
        </a:defRPr>
      </a:lvl5pPr>
      <a:lvl6pPr marL="457189" algn="l" rtl="0" fontAlgn="base">
        <a:spcBef>
          <a:spcPct val="0"/>
        </a:spcBef>
        <a:spcAft>
          <a:spcPct val="0"/>
        </a:spcAft>
        <a:defRPr sz="3200" b="1">
          <a:solidFill>
            <a:srgbClr val="00A1DE"/>
          </a:solidFill>
          <a:latin typeface="Arial Narrow" pitchFamily="34" charset="0"/>
          <a:ea typeface="Osaka" pitchFamily="1" charset="-128"/>
        </a:defRPr>
      </a:lvl6pPr>
      <a:lvl7pPr marL="914377" algn="l" rtl="0" fontAlgn="base">
        <a:spcBef>
          <a:spcPct val="0"/>
        </a:spcBef>
        <a:spcAft>
          <a:spcPct val="0"/>
        </a:spcAft>
        <a:defRPr sz="3200" b="1">
          <a:solidFill>
            <a:srgbClr val="00A1DE"/>
          </a:solidFill>
          <a:latin typeface="Arial Narrow" pitchFamily="34" charset="0"/>
          <a:ea typeface="Osaka" pitchFamily="1" charset="-128"/>
        </a:defRPr>
      </a:lvl7pPr>
      <a:lvl8pPr marL="1371566" algn="l" rtl="0" fontAlgn="base">
        <a:spcBef>
          <a:spcPct val="0"/>
        </a:spcBef>
        <a:spcAft>
          <a:spcPct val="0"/>
        </a:spcAft>
        <a:defRPr sz="3200" b="1">
          <a:solidFill>
            <a:srgbClr val="00A1DE"/>
          </a:solidFill>
          <a:latin typeface="Arial Narrow" pitchFamily="34" charset="0"/>
          <a:ea typeface="Osaka" pitchFamily="1" charset="-128"/>
        </a:defRPr>
      </a:lvl8pPr>
      <a:lvl9pPr marL="1828754" algn="l" rtl="0" fontAlgn="base">
        <a:spcBef>
          <a:spcPct val="0"/>
        </a:spcBef>
        <a:spcAft>
          <a:spcPct val="0"/>
        </a:spcAft>
        <a:defRPr sz="3200" b="1">
          <a:solidFill>
            <a:srgbClr val="00A1DE"/>
          </a:solidFill>
          <a:latin typeface="Arial Narrow" pitchFamily="34" charset="0"/>
          <a:ea typeface="Osaka" pitchFamily="1" charset="-128"/>
        </a:defRPr>
      </a:lvl9pPr>
    </p:titleStyle>
    <p:bodyStyle>
      <a:lvl1pPr marL="342891" indent="-342891" algn="l" rtl="0" eaLnBrk="0" fontAlgn="base" hangingPunct="0">
        <a:lnSpc>
          <a:spcPct val="135000"/>
        </a:lnSpc>
        <a:spcBef>
          <a:spcPct val="20000"/>
        </a:spcBef>
        <a:spcAft>
          <a:spcPct val="0"/>
        </a:spcAft>
        <a:buClr>
          <a:schemeClr val="tx1"/>
        </a:buClr>
        <a:buFont typeface="Wingdings" charset="2"/>
        <a:buChar char="§"/>
        <a:defRPr sz="2600">
          <a:solidFill>
            <a:schemeClr val="tx1"/>
          </a:solidFill>
          <a:latin typeface="+mn-lt"/>
          <a:ea typeface="Osaka" charset="-128"/>
          <a:cs typeface="Osaka"/>
        </a:defRPr>
      </a:lvl1pPr>
      <a:lvl2pPr marL="742932" indent="-285744" algn="l" rtl="0" eaLnBrk="0" fontAlgn="base" hangingPunct="0">
        <a:lnSpc>
          <a:spcPct val="135000"/>
        </a:lnSpc>
        <a:spcBef>
          <a:spcPct val="20000"/>
        </a:spcBef>
        <a:spcAft>
          <a:spcPct val="0"/>
        </a:spcAft>
        <a:buClr>
          <a:schemeClr val="tx1"/>
        </a:buClr>
        <a:buFont typeface="Wingdings" charset="2"/>
        <a:buChar char="§"/>
        <a:defRPr sz="2400">
          <a:solidFill>
            <a:schemeClr val="tx1"/>
          </a:solidFill>
          <a:latin typeface="+mn-lt"/>
          <a:ea typeface="Osaka" charset="-128"/>
          <a:cs typeface="Osaka"/>
        </a:defRPr>
      </a:lvl2pPr>
      <a:lvl3pPr marL="1142971" indent="-228594" algn="l" rtl="0" eaLnBrk="0" fontAlgn="base" hangingPunct="0">
        <a:lnSpc>
          <a:spcPct val="135000"/>
        </a:lnSpc>
        <a:spcBef>
          <a:spcPct val="20000"/>
        </a:spcBef>
        <a:spcAft>
          <a:spcPct val="0"/>
        </a:spcAft>
        <a:buClr>
          <a:schemeClr val="tx1"/>
        </a:buClr>
        <a:buFont typeface="Wingdings" charset="2"/>
        <a:buChar char="§"/>
        <a:defRPr sz="2000">
          <a:solidFill>
            <a:schemeClr val="tx1"/>
          </a:solidFill>
          <a:latin typeface="+mn-lt"/>
          <a:ea typeface="Osaka" charset="-128"/>
          <a:cs typeface="Osaka"/>
        </a:defRPr>
      </a:lvl3pPr>
      <a:lvl4pPr marL="1600160" indent="-228594" algn="l" rtl="0" eaLnBrk="0" fontAlgn="base" hangingPunct="0">
        <a:lnSpc>
          <a:spcPct val="135000"/>
        </a:lnSpc>
        <a:spcBef>
          <a:spcPct val="20000"/>
        </a:spcBef>
        <a:spcAft>
          <a:spcPct val="0"/>
        </a:spcAft>
        <a:buClr>
          <a:schemeClr val="tx1"/>
        </a:buClr>
        <a:buFont typeface="Wingdings" charset="2"/>
        <a:buChar char="§"/>
        <a:defRPr>
          <a:solidFill>
            <a:schemeClr val="tx1"/>
          </a:solidFill>
          <a:latin typeface="+mn-lt"/>
          <a:ea typeface="Osaka" charset="-128"/>
          <a:cs typeface="Osaka"/>
        </a:defRPr>
      </a:lvl4pPr>
      <a:lvl5pPr marL="2057349" indent="-228594" algn="l" rtl="0" eaLnBrk="0" fontAlgn="base" hangingPunct="0">
        <a:lnSpc>
          <a:spcPct val="135000"/>
        </a:lnSpc>
        <a:spcBef>
          <a:spcPct val="20000"/>
        </a:spcBef>
        <a:spcAft>
          <a:spcPct val="0"/>
        </a:spcAft>
        <a:buClr>
          <a:schemeClr val="tx1"/>
        </a:buClr>
        <a:buFont typeface="Wingdings" charset="2"/>
        <a:buChar char="q"/>
        <a:defRPr sz="1600">
          <a:solidFill>
            <a:schemeClr val="tx1"/>
          </a:solidFill>
          <a:latin typeface="+mn-lt"/>
          <a:ea typeface="Osaka" charset="-128"/>
          <a:cs typeface="Osaka"/>
        </a:defRPr>
      </a:lvl5pPr>
      <a:lvl6pPr marL="2514537"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6pPr>
      <a:lvl7pPr marL="2971726"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7pPr>
      <a:lvl8pPr marL="3428914"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8pPr>
      <a:lvl9pPr marL="3886103" indent="-228594" algn="l" rtl="0" fontAlgn="base">
        <a:lnSpc>
          <a:spcPct val="135000"/>
        </a:lnSpc>
        <a:spcBef>
          <a:spcPct val="20000"/>
        </a:spcBef>
        <a:spcAft>
          <a:spcPct val="0"/>
        </a:spcAft>
        <a:buClr>
          <a:schemeClr val="tx1"/>
        </a:buClr>
        <a:buFont typeface="Wingdings" pitchFamily="2" charset="2"/>
        <a:buChar char="q"/>
        <a:defRPr sz="16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Title 7" descr="" title="">
            <a:extLst>
              <a:ext uri="{FF2B5EF4-FFF2-40B4-BE49-F238E27FC236}">
                <a16:creationId xmlns:a16="http://schemas.microsoft.com/office/drawing/2014/main" id="{4F03BCA7-85B5-594A-9829-835B846F37D3}"/>
              </a:ext>
            </a:extLst>
          </p:cNvPr>
          <p:cNvSpPr>
            <a:spLocks noGrp="1"/>
          </p:cNvSpPr>
          <p:nvPr>
            <p:ph type="title"/>
          </p:nvPr>
        </p:nvSpPr>
        <p:spPr>
          <a:xfrm>
            <a:off x="715950" y="1711273"/>
            <a:ext cx="11079444" cy="2000548"/>
          </a:xfrm>
        </p:spPr>
        <p:txBody>
          <a:bodyPr/>
          <a:lstStyle/>
          <a:p>
            <a:pPr algn="ctr"/>
            <a:r>
              <a:rPr lang="en-US" sz="4800" dirty="0"/>
              <a:t>Generational estate planning</a:t>
            </a:r>
            <a:br>
              <a:rPr lang="en-US" sz="4800" dirty="0"/>
            </a:br>
            <a:br>
              <a:rPr lang="en-US" sz="4800" dirty="0"/>
            </a:br>
            <a:r>
              <a:rPr lang="en-US" sz="2800" dirty="0"/>
              <a:t>Preserving the family vacation home</a:t>
            </a:r>
            <a:endParaRPr lang="en-US" sz="4800" dirty="0"/>
          </a:p>
        </p:txBody>
      </p:sp>
      <p:sp>
        <p:nvSpPr>
          <p:cNvPr id="9" name="Text Placeholder 8" descr="" title="">
            <a:extLst>
              <a:ext uri="{FF2B5EF4-FFF2-40B4-BE49-F238E27FC236}">
                <a16:creationId xmlns:a16="http://schemas.microsoft.com/office/drawing/2014/main" id="{605C4000-C644-1646-B86A-9071D749BF8E}"/>
              </a:ext>
            </a:extLst>
          </p:cNvPr>
          <p:cNvSpPr>
            <a:spLocks noGrp="1"/>
          </p:cNvSpPr>
          <p:nvPr>
            <p:ph type="body" idx="1"/>
          </p:nvPr>
        </p:nvSpPr>
        <p:spPr/>
        <p:txBody>
          <a:bodyPr/>
          <a:lstStyle/>
          <a:p>
            <a:endParaRPr lang="en-US" dirty="0"/>
          </a:p>
        </p:txBody>
      </p:sp>
    </p:spTree>
  </p:cSld>
  <p:clrMapOvr>
    <a:masterClrMapping/>
  </p:clrMapOvr>
  <p:transition spd="med">
    <p:fade/>
  </p:transition>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CF22463-BD1C-80E0-63A4-48C829726C99}"/>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6E909096-3DDD-68A8-6B22-B670CDED9B76}"/>
              </a:ext>
            </a:extLst>
          </p:cNvPr>
          <p:cNvSpPr>
            <a:spLocks noGrp="1"/>
          </p:cNvSpPr>
          <p:nvPr>
            <p:ph idx="1"/>
          </p:nvPr>
        </p:nvSpPr>
        <p:spPr/>
        <p:txBody>
          <a:bodyPr/>
          <a:lstStyle/>
          <a:p>
            <a:r>
              <a:rPr lang="en-US" dirty="0"/>
              <a:t>C.	Family Limited Liability Company</a:t>
            </a:r>
          </a:p>
          <a:p>
            <a:pPr lvl="1"/>
            <a:r>
              <a:rPr lang="en-US" dirty="0"/>
              <a:t>1.  Pros</a:t>
            </a:r>
          </a:p>
          <a:p>
            <a:pPr lvl="2"/>
            <a:r>
              <a:rPr lang="en-US" dirty="0"/>
              <a:t>Retention of control at parent level</a:t>
            </a:r>
          </a:p>
          <a:p>
            <a:pPr lvl="2"/>
            <a:r>
              <a:rPr lang="en-US" dirty="0"/>
              <a:t>Gift of minority interests in real estate </a:t>
            </a:r>
          </a:p>
          <a:p>
            <a:pPr lvl="2"/>
            <a:r>
              <a:rPr lang="en-US" dirty="0"/>
              <a:t>Transfer restrictions</a:t>
            </a:r>
          </a:p>
          <a:p>
            <a:pPr lvl="2"/>
            <a:r>
              <a:rPr lang="en-US" dirty="0"/>
              <a:t>Flexibility (amendment of LLC Agreement for changing circumstances)</a:t>
            </a:r>
          </a:p>
          <a:p>
            <a:pPr lvl="2"/>
            <a:r>
              <a:rPr lang="en-US" dirty="0"/>
              <a:t>Combines advantages of partnership/pass-through taxation with flexibility of structure with corporate benefit of limited liability protection</a:t>
            </a:r>
          </a:p>
          <a:p>
            <a:endParaRPr lang="en-US" dirty="0"/>
          </a:p>
        </p:txBody>
      </p:sp>
      <p:sp>
        <p:nvSpPr>
          <p:cNvPr id="4" name="Slide Number Placeholder 3" descr="" title="">
            <a:extLst>
              <a:ext uri="{FF2B5EF4-FFF2-40B4-BE49-F238E27FC236}">
                <a16:creationId xmlns:a16="http://schemas.microsoft.com/office/drawing/2014/main" id="{E22A9BA2-55B5-A959-60DC-F386F5CD5F37}"/>
              </a:ext>
            </a:extLst>
          </p:cNvPr>
          <p:cNvSpPr>
            <a:spLocks noGrp="1"/>
          </p:cNvSpPr>
          <p:nvPr>
            <p:ph type="sldNum" sz="quarter" idx="12"/>
          </p:nvPr>
        </p:nvSpPr>
        <p:spPr/>
        <p:txBody>
          <a:bodyPr/>
          <a:lstStyle/>
          <a:p>
            <a:fld id="{E2EDCE88-5A1B-AE4E-A0F0-44894721268C}" type="slidenum">
              <a:rPr lang="en-US" smtClean="0"/>
              <a:pPr/>
              <a:t>10</a:t>
            </a:fld>
            <a:endParaRPr lang="en-US" dirty="0"/>
          </a:p>
        </p:txBody>
      </p:sp>
    </p:spTree>
    <p:extLst>
      <p:ext uri="{BB962C8B-B14F-4D97-AF65-F5344CB8AC3E}">
        <p14:creationId xmlns:p14="http://schemas.microsoft.com/office/powerpoint/2010/main" val="523388140"/>
      </p:ext>
    </p:extLst>
  </p:cSld>
  <p:clrMapOvr>
    <a:masterClrMapping/>
  </p:clrMapOvr>
  <p:transition spd="med">
    <p:fade/>
  </p:transition>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20BAC33-6FA7-548C-E410-35D4CA401C35}"/>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EA1EA807-325D-2792-7A87-AE16DE0F1586}"/>
              </a:ext>
            </a:extLst>
          </p:cNvPr>
          <p:cNvSpPr>
            <a:spLocks noGrp="1"/>
          </p:cNvSpPr>
          <p:nvPr>
            <p:ph idx="1"/>
          </p:nvPr>
        </p:nvSpPr>
        <p:spPr/>
        <p:txBody>
          <a:bodyPr/>
          <a:lstStyle/>
          <a:p>
            <a:r>
              <a:rPr lang="en-US" dirty="0"/>
              <a:t>C.	Family Limited Liability Company</a:t>
            </a:r>
          </a:p>
          <a:p>
            <a:pPr lvl="1"/>
            <a:r>
              <a:rPr lang="en-US" dirty="0"/>
              <a:t>1.  Pros</a:t>
            </a:r>
          </a:p>
          <a:p>
            <a:pPr lvl="2"/>
            <a:r>
              <a:rPr lang="en-US" dirty="0"/>
              <a:t>No adverse tax consequences on LLC termination (or formation)</a:t>
            </a:r>
          </a:p>
          <a:p>
            <a:pPr lvl="2"/>
            <a:r>
              <a:rPr lang="en-US" dirty="0"/>
              <a:t>Provides mechanism for dispute resolution</a:t>
            </a:r>
          </a:p>
          <a:p>
            <a:pPr lvl="2"/>
            <a:r>
              <a:rPr lang="en-US" dirty="0"/>
              <a:t>Gifting Discounts: Lack of Control and Lack of Marketability</a:t>
            </a:r>
          </a:p>
          <a:p>
            <a:pPr lvl="2"/>
            <a:r>
              <a:rPr lang="en-US" dirty="0"/>
              <a:t>Good vehicle for including income producing assets to pay costs</a:t>
            </a:r>
          </a:p>
          <a:p>
            <a:pPr lvl="2"/>
            <a:r>
              <a:rPr lang="en-US" dirty="0"/>
              <a:t>Structure ownership for 3</a:t>
            </a:r>
            <a:r>
              <a:rPr lang="en-US" baseline="30000" dirty="0"/>
              <a:t>rd</a:t>
            </a:r>
            <a:r>
              <a:rPr lang="en-US" dirty="0"/>
              <a:t> generation and beyond</a:t>
            </a:r>
          </a:p>
        </p:txBody>
      </p:sp>
      <p:sp>
        <p:nvSpPr>
          <p:cNvPr id="4" name="Slide Number Placeholder 3" descr="" title="">
            <a:extLst>
              <a:ext uri="{FF2B5EF4-FFF2-40B4-BE49-F238E27FC236}">
                <a16:creationId xmlns:a16="http://schemas.microsoft.com/office/drawing/2014/main" id="{A435D237-5D6C-BFAB-7292-AA532050F2FC}"/>
              </a:ext>
            </a:extLst>
          </p:cNvPr>
          <p:cNvSpPr>
            <a:spLocks noGrp="1"/>
          </p:cNvSpPr>
          <p:nvPr>
            <p:ph type="sldNum" sz="quarter" idx="12"/>
          </p:nvPr>
        </p:nvSpPr>
        <p:spPr/>
        <p:txBody>
          <a:bodyPr/>
          <a:lstStyle/>
          <a:p>
            <a:fld id="{E2EDCE88-5A1B-AE4E-A0F0-44894721268C}" type="slidenum">
              <a:rPr lang="en-US" smtClean="0"/>
              <a:pPr/>
              <a:t>11</a:t>
            </a:fld>
            <a:endParaRPr lang="en-US" dirty="0"/>
          </a:p>
        </p:txBody>
      </p:sp>
    </p:spTree>
    <p:extLst>
      <p:ext uri="{BB962C8B-B14F-4D97-AF65-F5344CB8AC3E}">
        <p14:creationId xmlns:p14="http://schemas.microsoft.com/office/powerpoint/2010/main" val="3675640606"/>
      </p:ext>
    </p:extLst>
  </p:cSld>
  <p:clrMapOvr>
    <a:masterClrMapping/>
  </p:clrMapOvr>
  <p:transition spd="med">
    <p:fade/>
  </p:transition>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55A5873-A0FF-55F3-A897-C1A48705F6D8}"/>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7A2DE1F5-06B6-CA38-F03C-D85AEA4095CB}"/>
              </a:ext>
            </a:extLst>
          </p:cNvPr>
          <p:cNvSpPr>
            <a:spLocks noGrp="1"/>
          </p:cNvSpPr>
          <p:nvPr>
            <p:ph idx="1"/>
          </p:nvPr>
        </p:nvSpPr>
        <p:spPr/>
        <p:txBody>
          <a:bodyPr/>
          <a:lstStyle/>
          <a:p>
            <a:r>
              <a:rPr lang="en-US" dirty="0"/>
              <a:t>C.	Family Limited Liability Company</a:t>
            </a:r>
          </a:p>
          <a:p>
            <a:pPr lvl="1"/>
            <a:r>
              <a:rPr lang="en-US" dirty="0"/>
              <a:t>2.  Cons</a:t>
            </a:r>
          </a:p>
          <a:p>
            <a:pPr lvl="2"/>
            <a:r>
              <a:rPr lang="en-US" dirty="0"/>
              <a:t>Costs of initial setup</a:t>
            </a:r>
          </a:p>
          <a:p>
            <a:pPr lvl="2"/>
            <a:r>
              <a:rPr lang="en-US" dirty="0"/>
              <a:t>“Buy-In” from family members</a:t>
            </a:r>
          </a:p>
          <a:p>
            <a:pPr lvl="2"/>
            <a:r>
              <a:rPr lang="en-US" dirty="0"/>
              <a:t>WA Estate Tax Issue (WA resident with out of state real property)</a:t>
            </a:r>
          </a:p>
        </p:txBody>
      </p:sp>
      <p:sp>
        <p:nvSpPr>
          <p:cNvPr id="4" name="Slide Number Placeholder 3" descr="" title="">
            <a:extLst>
              <a:ext uri="{FF2B5EF4-FFF2-40B4-BE49-F238E27FC236}">
                <a16:creationId xmlns:a16="http://schemas.microsoft.com/office/drawing/2014/main" id="{1823EDA1-0D66-FD29-063E-401992093185}"/>
              </a:ext>
            </a:extLst>
          </p:cNvPr>
          <p:cNvSpPr>
            <a:spLocks noGrp="1"/>
          </p:cNvSpPr>
          <p:nvPr>
            <p:ph type="sldNum" sz="quarter" idx="12"/>
          </p:nvPr>
        </p:nvSpPr>
        <p:spPr/>
        <p:txBody>
          <a:bodyPr/>
          <a:lstStyle/>
          <a:p>
            <a:fld id="{E2EDCE88-5A1B-AE4E-A0F0-44894721268C}" type="slidenum">
              <a:rPr lang="en-US" smtClean="0"/>
              <a:pPr/>
              <a:t>12</a:t>
            </a:fld>
            <a:endParaRPr lang="en-US" dirty="0"/>
          </a:p>
        </p:txBody>
      </p:sp>
    </p:spTree>
    <p:extLst>
      <p:ext uri="{BB962C8B-B14F-4D97-AF65-F5344CB8AC3E}">
        <p14:creationId xmlns:p14="http://schemas.microsoft.com/office/powerpoint/2010/main" val="3436420014"/>
      </p:ext>
    </p:extLst>
  </p:cSld>
  <p:clrMapOvr>
    <a:masterClrMapping/>
  </p:clrMapOvr>
  <p:transition spd="med">
    <p:fade/>
  </p:transition>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3216D6E-A861-43DA-B6A5-D8D1A716C346}"/>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CEF6A7FF-794D-B5D9-5C11-FC9E62928AA6}"/>
              </a:ext>
            </a:extLst>
          </p:cNvPr>
          <p:cNvSpPr>
            <a:spLocks noGrp="1"/>
          </p:cNvSpPr>
          <p:nvPr>
            <p:ph idx="1"/>
          </p:nvPr>
        </p:nvSpPr>
        <p:spPr/>
        <p:txBody>
          <a:bodyPr/>
          <a:lstStyle/>
          <a:p>
            <a:r>
              <a:rPr lang="en-US" dirty="0"/>
              <a:t>D.	Corporation: C corporation or S corporation</a:t>
            </a:r>
          </a:p>
          <a:p>
            <a:pPr lvl="2"/>
            <a:r>
              <a:rPr lang="en-US" dirty="0"/>
              <a:t>Not advisable (don’t want to hold real property in corporation)</a:t>
            </a:r>
          </a:p>
          <a:p>
            <a:pPr lvl="2"/>
            <a:r>
              <a:rPr lang="en-US" dirty="0"/>
              <a:t>Tax Traps:  LLC that makes S </a:t>
            </a:r>
            <a:r>
              <a:rPr lang="en-US"/>
              <a:t>corporation election</a:t>
            </a:r>
            <a:endParaRPr lang="en-US" dirty="0"/>
          </a:p>
        </p:txBody>
      </p:sp>
      <p:sp>
        <p:nvSpPr>
          <p:cNvPr id="4" name="Slide Number Placeholder 3" descr="" title="">
            <a:extLst>
              <a:ext uri="{FF2B5EF4-FFF2-40B4-BE49-F238E27FC236}">
                <a16:creationId xmlns:a16="http://schemas.microsoft.com/office/drawing/2014/main" id="{061D8957-7654-B71F-E13E-1CDC8846F1BE}"/>
              </a:ext>
            </a:extLst>
          </p:cNvPr>
          <p:cNvSpPr>
            <a:spLocks noGrp="1"/>
          </p:cNvSpPr>
          <p:nvPr>
            <p:ph type="sldNum" sz="quarter" idx="12"/>
          </p:nvPr>
        </p:nvSpPr>
        <p:spPr/>
        <p:txBody>
          <a:bodyPr/>
          <a:lstStyle/>
          <a:p>
            <a:fld id="{E2EDCE88-5A1B-AE4E-A0F0-44894721268C}" type="slidenum">
              <a:rPr lang="en-US" smtClean="0"/>
              <a:pPr/>
              <a:t>13</a:t>
            </a:fld>
            <a:endParaRPr lang="en-US" dirty="0"/>
          </a:p>
        </p:txBody>
      </p:sp>
    </p:spTree>
    <p:extLst>
      <p:ext uri="{BB962C8B-B14F-4D97-AF65-F5344CB8AC3E}">
        <p14:creationId xmlns:p14="http://schemas.microsoft.com/office/powerpoint/2010/main" val="145991113"/>
      </p:ext>
    </p:extLst>
  </p:cSld>
  <p:clrMapOvr>
    <a:masterClrMapping/>
  </p:clrMapOvr>
  <p:transition spd="med">
    <p:fade/>
  </p:transition>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B5152B1-ACC0-6604-B171-8F6BA91690DE}"/>
              </a:ext>
            </a:extLst>
          </p:cNvPr>
          <p:cNvSpPr>
            <a:spLocks noGrp="1"/>
          </p:cNvSpPr>
          <p:nvPr>
            <p:ph type="title"/>
          </p:nvPr>
        </p:nvSpPr>
        <p:spPr/>
        <p:txBody>
          <a:bodyPr/>
          <a:lstStyle/>
          <a:p>
            <a:r>
              <a:rPr lang="en-US" dirty="0"/>
              <a:t>III.	Family LLC Structure</a:t>
            </a:r>
          </a:p>
        </p:txBody>
      </p:sp>
      <p:sp>
        <p:nvSpPr>
          <p:cNvPr id="3" name="Content Placeholder 2" descr="" title="">
            <a:extLst>
              <a:ext uri="{FF2B5EF4-FFF2-40B4-BE49-F238E27FC236}">
                <a16:creationId xmlns:a16="http://schemas.microsoft.com/office/drawing/2014/main" id="{B05048B8-F896-0F05-5CE3-2BE999431010}"/>
              </a:ext>
            </a:extLst>
          </p:cNvPr>
          <p:cNvSpPr>
            <a:spLocks noGrp="1"/>
          </p:cNvSpPr>
          <p:nvPr>
            <p:ph idx="1"/>
          </p:nvPr>
        </p:nvSpPr>
        <p:spPr/>
        <p:txBody>
          <a:bodyPr/>
          <a:lstStyle/>
          <a:p>
            <a:r>
              <a:rPr lang="en-US" dirty="0"/>
              <a:t>A.	Formation Mechanics</a:t>
            </a:r>
          </a:p>
          <a:p>
            <a:pPr lvl="1"/>
            <a:r>
              <a:rPr lang="en-US" dirty="0"/>
              <a:t>1.  Certificate of Formation</a:t>
            </a:r>
          </a:p>
          <a:p>
            <a:pPr lvl="1"/>
            <a:r>
              <a:rPr lang="en-US" dirty="0"/>
              <a:t>2.  Initial Report</a:t>
            </a:r>
          </a:p>
          <a:p>
            <a:pPr lvl="1"/>
            <a:r>
              <a:rPr lang="en-US" dirty="0"/>
              <a:t>3.  Federal Taxpayer Identification Number (EIN)</a:t>
            </a:r>
          </a:p>
          <a:p>
            <a:pPr lvl="1"/>
            <a:r>
              <a:rPr lang="en-US" dirty="0"/>
              <a:t>4.  LLC Agreement</a:t>
            </a:r>
          </a:p>
          <a:p>
            <a:pPr lvl="1"/>
            <a:r>
              <a:rPr lang="en-US" dirty="0"/>
              <a:t>5.  Transfer of Real Property</a:t>
            </a:r>
          </a:p>
        </p:txBody>
      </p:sp>
      <p:sp>
        <p:nvSpPr>
          <p:cNvPr id="4" name="Slide Number Placeholder 3" descr="" title="">
            <a:extLst>
              <a:ext uri="{FF2B5EF4-FFF2-40B4-BE49-F238E27FC236}">
                <a16:creationId xmlns:a16="http://schemas.microsoft.com/office/drawing/2014/main" id="{77C5D7D6-0EE8-DA2A-3F35-A075B19DB24E}"/>
              </a:ext>
            </a:extLst>
          </p:cNvPr>
          <p:cNvSpPr>
            <a:spLocks noGrp="1"/>
          </p:cNvSpPr>
          <p:nvPr>
            <p:ph type="sldNum" sz="quarter" idx="12"/>
          </p:nvPr>
        </p:nvSpPr>
        <p:spPr/>
        <p:txBody>
          <a:bodyPr/>
          <a:lstStyle/>
          <a:p>
            <a:fld id="{E2EDCE88-5A1B-AE4E-A0F0-44894721268C}" type="slidenum">
              <a:rPr lang="en-US" smtClean="0"/>
              <a:pPr/>
              <a:t>14</a:t>
            </a:fld>
            <a:endParaRPr lang="en-US" dirty="0"/>
          </a:p>
        </p:txBody>
      </p:sp>
    </p:spTree>
    <p:extLst>
      <p:ext uri="{BB962C8B-B14F-4D97-AF65-F5344CB8AC3E}">
        <p14:creationId xmlns:p14="http://schemas.microsoft.com/office/powerpoint/2010/main" val="399899311"/>
      </p:ext>
    </p:extLst>
  </p:cSld>
  <p:clrMapOvr>
    <a:masterClrMapping/>
  </p:clrMapOvr>
  <p:transition spd="med">
    <p:fade/>
  </p:transition>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6F3DB29-27BD-E1EE-977C-5335E9CB17F5}"/>
              </a:ext>
            </a:extLst>
          </p:cNvPr>
          <p:cNvSpPr>
            <a:spLocks noGrp="1"/>
          </p:cNvSpPr>
          <p:nvPr>
            <p:ph type="title"/>
          </p:nvPr>
        </p:nvSpPr>
        <p:spPr/>
        <p:txBody>
          <a:bodyPr/>
          <a:lstStyle/>
          <a:p>
            <a:r>
              <a:rPr lang="en-US" dirty="0"/>
              <a:t>III.	Family LLC Structure</a:t>
            </a:r>
          </a:p>
        </p:txBody>
      </p:sp>
      <p:sp>
        <p:nvSpPr>
          <p:cNvPr id="3" name="Content Placeholder 2" descr="" title="">
            <a:extLst>
              <a:ext uri="{FF2B5EF4-FFF2-40B4-BE49-F238E27FC236}">
                <a16:creationId xmlns:a16="http://schemas.microsoft.com/office/drawing/2014/main" id="{0DBF70FD-49BC-CA32-0FCD-2A145A8647F9}"/>
              </a:ext>
            </a:extLst>
          </p:cNvPr>
          <p:cNvSpPr>
            <a:spLocks noGrp="1"/>
          </p:cNvSpPr>
          <p:nvPr>
            <p:ph idx="1"/>
          </p:nvPr>
        </p:nvSpPr>
        <p:spPr/>
        <p:txBody>
          <a:bodyPr/>
          <a:lstStyle/>
          <a:p>
            <a:r>
              <a:rPr lang="en-US" dirty="0"/>
              <a:t>B.	Tax Issues</a:t>
            </a:r>
          </a:p>
          <a:p>
            <a:pPr lvl="1"/>
            <a:r>
              <a:rPr lang="en-US" dirty="0"/>
              <a:t>1.  Real Estate Excise Tax (WA real property)</a:t>
            </a:r>
          </a:p>
          <a:p>
            <a:pPr lvl="2"/>
            <a:r>
              <a:rPr lang="en-US" dirty="0"/>
              <a:t>WAC 458-61A-201 – Gifts</a:t>
            </a:r>
          </a:p>
          <a:p>
            <a:pPr lvl="2"/>
            <a:r>
              <a:rPr lang="en-US" dirty="0"/>
              <a:t>WAC 458-61A-202 – Inheritance</a:t>
            </a:r>
          </a:p>
          <a:p>
            <a:pPr lvl="2"/>
            <a:r>
              <a:rPr lang="en-US" dirty="0"/>
              <a:t>WAC 458-61A-212 – Transaction where no gain recognized </a:t>
            </a:r>
            <a:r>
              <a:rPr lang="en-US"/>
              <a:t>under IRC</a:t>
            </a:r>
            <a:r>
              <a:rPr lang="en-US" dirty="0"/>
              <a:t>	</a:t>
            </a:r>
          </a:p>
          <a:p>
            <a:pPr lvl="1"/>
            <a:r>
              <a:rPr lang="en-US" dirty="0"/>
              <a:t>2.  Estate Tax Analysis</a:t>
            </a:r>
          </a:p>
          <a:p>
            <a:pPr lvl="1"/>
            <a:r>
              <a:rPr lang="en-US" dirty="0"/>
              <a:t>3.  Gift Tax Analysis</a:t>
            </a:r>
          </a:p>
        </p:txBody>
      </p:sp>
      <p:sp>
        <p:nvSpPr>
          <p:cNvPr id="4" name="Slide Number Placeholder 3" descr="" title="">
            <a:extLst>
              <a:ext uri="{FF2B5EF4-FFF2-40B4-BE49-F238E27FC236}">
                <a16:creationId xmlns:a16="http://schemas.microsoft.com/office/drawing/2014/main" id="{9323E915-2AB7-1A5A-F788-18E95670B537}"/>
              </a:ext>
            </a:extLst>
          </p:cNvPr>
          <p:cNvSpPr>
            <a:spLocks noGrp="1"/>
          </p:cNvSpPr>
          <p:nvPr>
            <p:ph type="sldNum" sz="quarter" idx="12"/>
          </p:nvPr>
        </p:nvSpPr>
        <p:spPr/>
        <p:txBody>
          <a:bodyPr/>
          <a:lstStyle/>
          <a:p>
            <a:fld id="{E2EDCE88-5A1B-AE4E-A0F0-44894721268C}" type="slidenum">
              <a:rPr lang="en-US" smtClean="0"/>
              <a:pPr/>
              <a:t>15</a:t>
            </a:fld>
            <a:endParaRPr lang="en-US" dirty="0"/>
          </a:p>
        </p:txBody>
      </p:sp>
    </p:spTree>
    <p:extLst>
      <p:ext uri="{BB962C8B-B14F-4D97-AF65-F5344CB8AC3E}">
        <p14:creationId xmlns:p14="http://schemas.microsoft.com/office/powerpoint/2010/main" val="237123623"/>
      </p:ext>
    </p:extLst>
  </p:cSld>
  <p:clrMapOvr>
    <a:masterClrMapping/>
  </p:clrMapOvr>
  <p:transition spd="med">
    <p:fade/>
  </p:transition>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82ADA0B-1B0B-3740-9B45-2B9D2154F335}"/>
              </a:ext>
            </a:extLst>
          </p:cNvPr>
          <p:cNvSpPr>
            <a:spLocks noGrp="1"/>
          </p:cNvSpPr>
          <p:nvPr>
            <p:ph type="title"/>
          </p:nvPr>
        </p:nvSpPr>
        <p:spPr/>
        <p:txBody>
          <a:bodyPr/>
          <a:lstStyle/>
          <a:p>
            <a:r>
              <a:rPr lang="en-US" dirty="0"/>
              <a:t>III.	Family LLC Structure</a:t>
            </a:r>
          </a:p>
        </p:txBody>
      </p:sp>
      <p:sp>
        <p:nvSpPr>
          <p:cNvPr id="3" name="Content Placeholder 2" descr="" title="">
            <a:extLst>
              <a:ext uri="{FF2B5EF4-FFF2-40B4-BE49-F238E27FC236}">
                <a16:creationId xmlns:a16="http://schemas.microsoft.com/office/drawing/2014/main" id="{80803735-F0E5-0B77-CA73-FB2F0C81377C}"/>
              </a:ext>
            </a:extLst>
          </p:cNvPr>
          <p:cNvSpPr>
            <a:spLocks noGrp="1"/>
          </p:cNvSpPr>
          <p:nvPr>
            <p:ph idx="1"/>
          </p:nvPr>
        </p:nvSpPr>
        <p:spPr/>
        <p:txBody>
          <a:bodyPr/>
          <a:lstStyle/>
          <a:p>
            <a:r>
              <a:rPr lang="en-US" dirty="0"/>
              <a:t>C.	LLC Agreement – Specific Provisions</a:t>
            </a:r>
          </a:p>
          <a:p>
            <a:pPr lvl="1"/>
            <a:r>
              <a:rPr lang="en-US" dirty="0"/>
              <a:t>1.  Overall Structure</a:t>
            </a:r>
          </a:p>
          <a:p>
            <a:pPr lvl="1"/>
            <a:r>
              <a:rPr lang="en-US" dirty="0"/>
              <a:t>2.  Transfer Restrictions</a:t>
            </a:r>
          </a:p>
          <a:p>
            <a:pPr lvl="1"/>
            <a:r>
              <a:rPr lang="en-US" dirty="0"/>
              <a:t>3.  Continued Expenses (“Phantom Costs”)</a:t>
            </a:r>
          </a:p>
          <a:p>
            <a:pPr lvl="1"/>
            <a:r>
              <a:rPr lang="en-US" dirty="0"/>
              <a:t>4.  Usage Provisions</a:t>
            </a:r>
          </a:p>
          <a:p>
            <a:pPr lvl="1"/>
            <a:r>
              <a:rPr lang="en-US" dirty="0"/>
              <a:t>5.  Economic Provisions</a:t>
            </a:r>
          </a:p>
          <a:p>
            <a:pPr lvl="1"/>
            <a:r>
              <a:rPr lang="en-US" dirty="0"/>
              <a:t>6.  Dispute Resolution (“Impasse”)</a:t>
            </a:r>
          </a:p>
          <a:p>
            <a:endParaRPr lang="en-US" dirty="0"/>
          </a:p>
        </p:txBody>
      </p:sp>
      <p:sp>
        <p:nvSpPr>
          <p:cNvPr id="4" name="Slide Number Placeholder 3" descr="" title="">
            <a:extLst>
              <a:ext uri="{FF2B5EF4-FFF2-40B4-BE49-F238E27FC236}">
                <a16:creationId xmlns:a16="http://schemas.microsoft.com/office/drawing/2014/main" id="{C6BCEDEE-93AD-2E33-C250-C16A19A67350}"/>
              </a:ext>
            </a:extLst>
          </p:cNvPr>
          <p:cNvSpPr>
            <a:spLocks noGrp="1"/>
          </p:cNvSpPr>
          <p:nvPr>
            <p:ph type="sldNum" sz="quarter" idx="12"/>
          </p:nvPr>
        </p:nvSpPr>
        <p:spPr/>
        <p:txBody>
          <a:bodyPr/>
          <a:lstStyle/>
          <a:p>
            <a:fld id="{E2EDCE88-5A1B-AE4E-A0F0-44894721268C}" type="slidenum">
              <a:rPr lang="en-US" smtClean="0"/>
              <a:pPr/>
              <a:t>16</a:t>
            </a:fld>
            <a:endParaRPr lang="en-US" dirty="0"/>
          </a:p>
        </p:txBody>
      </p:sp>
    </p:spTree>
    <p:extLst>
      <p:ext uri="{BB962C8B-B14F-4D97-AF65-F5344CB8AC3E}">
        <p14:creationId xmlns:p14="http://schemas.microsoft.com/office/powerpoint/2010/main" val="1101647560"/>
      </p:ext>
    </p:extLst>
  </p:cSld>
  <p:clrMapOvr>
    <a:masterClrMapping/>
  </p:clrMapOvr>
  <p:transition spd="med">
    <p:fade/>
  </p:transition>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F1111EE-4418-CCDE-FAA1-598BED3090A7}"/>
              </a:ext>
            </a:extLst>
          </p:cNvPr>
          <p:cNvSpPr>
            <a:spLocks noGrp="1"/>
          </p:cNvSpPr>
          <p:nvPr>
            <p:ph type="title"/>
          </p:nvPr>
        </p:nvSpPr>
        <p:spPr/>
        <p:txBody>
          <a:bodyPr/>
          <a:lstStyle/>
          <a:p>
            <a:r>
              <a:rPr lang="en-US" dirty="0"/>
              <a:t>IV.	Conclusions</a:t>
            </a:r>
          </a:p>
        </p:txBody>
      </p:sp>
      <p:sp>
        <p:nvSpPr>
          <p:cNvPr id="3" name="Content Placeholder 2" descr="" title="">
            <a:extLst>
              <a:ext uri="{FF2B5EF4-FFF2-40B4-BE49-F238E27FC236}">
                <a16:creationId xmlns:a16="http://schemas.microsoft.com/office/drawing/2014/main" id="{89D77239-1B0D-10FE-7992-A1D3C43F3173}"/>
              </a:ext>
            </a:extLst>
          </p:cNvPr>
          <p:cNvSpPr>
            <a:spLocks noGrp="1"/>
          </p:cNvSpPr>
          <p:nvPr>
            <p:ph idx="1"/>
          </p:nvPr>
        </p:nvSpPr>
        <p:spPr/>
        <p:txBody>
          <a:bodyPr/>
          <a:lstStyle/>
          <a:p>
            <a:r>
              <a:rPr lang="en-US" dirty="0"/>
              <a:t>1.	LLC structure is preferred option</a:t>
            </a:r>
          </a:p>
          <a:p>
            <a:r>
              <a:rPr lang="en-US" dirty="0"/>
              <a:t>2.	No “turn key” solution; LLC Agreement can be complicated</a:t>
            </a:r>
          </a:p>
          <a:p>
            <a:r>
              <a:rPr lang="en-US" dirty="0"/>
              <a:t>3.	Value in Simplicity</a:t>
            </a:r>
          </a:p>
          <a:p>
            <a:r>
              <a:rPr lang="en-US" dirty="0"/>
              <a:t>4.	Don’t underestimate “phantom costs” to subsequent generations</a:t>
            </a:r>
          </a:p>
          <a:p>
            <a:r>
              <a:rPr lang="en-US" dirty="0"/>
              <a:t>5.	Work out usage details before consulting attorney</a:t>
            </a:r>
          </a:p>
          <a:p>
            <a:r>
              <a:rPr lang="en-US" dirty="0"/>
              <a:t>6.	Flexibility for future members</a:t>
            </a:r>
          </a:p>
          <a:p>
            <a:r>
              <a:rPr lang="en-US" dirty="0"/>
              <a:t>7.	Alternative Options to Shared Ownership</a:t>
            </a:r>
          </a:p>
          <a:p>
            <a:endParaRPr lang="en-US" dirty="0"/>
          </a:p>
        </p:txBody>
      </p:sp>
      <p:sp>
        <p:nvSpPr>
          <p:cNvPr id="4" name="Slide Number Placeholder 3" descr="" title="">
            <a:extLst>
              <a:ext uri="{FF2B5EF4-FFF2-40B4-BE49-F238E27FC236}">
                <a16:creationId xmlns:a16="http://schemas.microsoft.com/office/drawing/2014/main" id="{819D75BA-EDB4-CB38-19C6-C6694C13E29B}"/>
              </a:ext>
            </a:extLst>
          </p:cNvPr>
          <p:cNvSpPr>
            <a:spLocks noGrp="1"/>
          </p:cNvSpPr>
          <p:nvPr>
            <p:ph type="sldNum" sz="quarter" idx="12"/>
          </p:nvPr>
        </p:nvSpPr>
        <p:spPr/>
        <p:txBody>
          <a:bodyPr/>
          <a:lstStyle/>
          <a:p>
            <a:fld id="{E2EDCE88-5A1B-AE4E-A0F0-44894721268C}" type="slidenum">
              <a:rPr lang="en-US" smtClean="0"/>
              <a:pPr/>
              <a:t>17</a:t>
            </a:fld>
            <a:endParaRPr lang="en-US" dirty="0"/>
          </a:p>
        </p:txBody>
      </p:sp>
    </p:spTree>
    <p:extLst>
      <p:ext uri="{BB962C8B-B14F-4D97-AF65-F5344CB8AC3E}">
        <p14:creationId xmlns:p14="http://schemas.microsoft.com/office/powerpoint/2010/main" val="319147480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cSld>
  <p:clrMapOvr>
    <a:masterClrMapping/>
  </p:clrMapOvr>
  <p:transition spd="med">
    <p:fade/>
  </p:transition>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987DF880-01B5-064B-BF5E-DB976EE8BBDA}"/>
              </a:ext>
            </a:extLst>
          </p:cNvPr>
          <p:cNvSpPr>
            <a:spLocks noGrp="1"/>
          </p:cNvSpPr>
          <p:nvPr>
            <p:ph type="title"/>
          </p:nvPr>
        </p:nvSpPr>
        <p:spPr/>
        <p:txBody>
          <a:bodyPr/>
          <a:lstStyle/>
          <a:p>
            <a:r>
              <a:rPr lang="en-US" dirty="0"/>
              <a:t>Biographical Information</a:t>
            </a:r>
          </a:p>
        </p:txBody>
      </p:sp>
      <p:sp>
        <p:nvSpPr>
          <p:cNvPr id="7" name="Content Placeholder 6" descr="" title="">
            <a:extLst>
              <a:ext uri="{FF2B5EF4-FFF2-40B4-BE49-F238E27FC236}">
                <a16:creationId xmlns:a16="http://schemas.microsoft.com/office/drawing/2014/main" id="{25F81E8A-917A-C645-B297-BD952BC40C82}"/>
              </a:ext>
            </a:extLst>
          </p:cNvPr>
          <p:cNvSpPr>
            <a:spLocks noGrp="1"/>
          </p:cNvSpPr>
          <p:nvPr>
            <p:ph idx="1"/>
          </p:nvPr>
        </p:nvSpPr>
        <p:spPr/>
        <p:txBody>
          <a:bodyPr/>
          <a:lstStyle/>
          <a:p>
            <a:pPr marL="0" indent="0" eaLnBrk="1" hangingPunct="1">
              <a:buClr>
                <a:srgbClr val="E25829"/>
              </a:buClr>
              <a:buNone/>
              <a:defRPr/>
            </a:pPr>
            <a:r>
              <a:rPr lang="en-US" sz="1800" dirty="0">
                <a:solidFill>
                  <a:schemeClr val="accent1">
                    <a:lumMod val="50000"/>
                  </a:schemeClr>
                </a:solidFill>
                <a:effectLst/>
                <a:latin typeface="Calibri" panose="020F0502020204030204" pitchFamily="34" charset="0"/>
                <a:ea typeface="Calibri" panose="020F0502020204030204" pitchFamily="34" charset="0"/>
              </a:rPr>
              <a:t>William O. Etter (“Billy”) is a shareholder and chair of the Trusts, Estates and Charitable Organizations practice group at Foster Garvey PC, a northwest based law firm with offices in Spokane, Seattle, Portland, Washington D.C. and New York.  In addition to his trusts and estates practice, Billy represents organizations in the design, implementation and operation of Employee Stock Ownership Plans (“ESOPs”).  Billy received his Juris Doctorate (JD) from the University of Arizona and a Master of Laws (LLM) in taxation from New York University.</a:t>
            </a:r>
            <a:endParaRPr lang="en-US" altLang="en-US" sz="2800" dirty="0">
              <a:solidFill>
                <a:schemeClr val="accent1">
                  <a:lumMod val="50000"/>
                </a:schemeClr>
              </a:solidFill>
              <a:cs typeface="Osaka" charset="-128"/>
            </a:endParaRPr>
          </a:p>
        </p:txBody>
      </p:sp>
      <p:sp>
        <p:nvSpPr>
          <p:cNvPr id="5" name="Slide Number Placeholder 4" descr="" title="">
            <a:extLst>
              <a:ext uri="{FF2B5EF4-FFF2-40B4-BE49-F238E27FC236}">
                <a16:creationId xmlns:a16="http://schemas.microsoft.com/office/drawing/2014/main" id="{33ABF9E2-7621-3D42-8AB5-4DAA6CB4A3FD}"/>
              </a:ext>
            </a:extLst>
          </p:cNvPr>
          <p:cNvSpPr>
            <a:spLocks noGrp="1"/>
          </p:cNvSpPr>
          <p:nvPr>
            <p:ph type="sldNum" sz="quarter" idx="12"/>
          </p:nvPr>
        </p:nvSpPr>
        <p:spPr/>
        <p:txBody>
          <a:bodyPr/>
          <a:lstStyle/>
          <a:p>
            <a:fld id="{E2EDCE88-5A1B-AE4E-A0F0-44894721268C}" type="slidenum">
              <a:rPr lang="en-US" smtClean="0"/>
              <a:pPr/>
              <a:t>2</a:t>
            </a:fld>
            <a:endParaRPr lang="en-US" dirty="0"/>
          </a:p>
        </p:txBody>
      </p:sp>
    </p:spTree>
    <p:extLst>
      <p:ext uri="{BB962C8B-B14F-4D97-AF65-F5344CB8AC3E}">
        <p14:creationId xmlns:p14="http://schemas.microsoft.com/office/powerpoint/2010/main" val="1135318429"/>
      </p:ext>
    </p:extLst>
  </p:cSld>
  <p:clrMapOvr>
    <a:masterClrMapping/>
  </p:clrMapOvr>
  <p:transition spd="med">
    <p:fade/>
  </p:transition>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6EF16BF-F759-6C8C-7844-950DA2BED540}"/>
              </a:ext>
            </a:extLst>
          </p:cNvPr>
          <p:cNvSpPr>
            <a:spLocks noGrp="1"/>
          </p:cNvSpPr>
          <p:nvPr>
            <p:ph type="title"/>
          </p:nvPr>
        </p:nvSpPr>
        <p:spPr/>
        <p:txBody>
          <a:bodyPr/>
          <a:lstStyle/>
          <a:p>
            <a:r>
              <a:rPr lang="en-US" dirty="0"/>
              <a:t>Overview – Preserving the Family Vacation Home (FVH)</a:t>
            </a:r>
          </a:p>
        </p:txBody>
      </p:sp>
      <p:sp>
        <p:nvSpPr>
          <p:cNvPr id="3" name="Content Placeholder 2" descr="" title="">
            <a:extLst>
              <a:ext uri="{FF2B5EF4-FFF2-40B4-BE49-F238E27FC236}">
                <a16:creationId xmlns:a16="http://schemas.microsoft.com/office/drawing/2014/main" id="{86E8892E-9EA9-E98A-2B90-62B88C8C69D5}"/>
              </a:ext>
            </a:extLst>
          </p:cNvPr>
          <p:cNvSpPr>
            <a:spLocks noGrp="1"/>
          </p:cNvSpPr>
          <p:nvPr>
            <p:ph idx="1"/>
          </p:nvPr>
        </p:nvSpPr>
        <p:spPr/>
        <p:txBody>
          <a:bodyPr/>
          <a:lstStyle/>
          <a:p>
            <a:pPr>
              <a:lnSpc>
                <a:spcPct val="115000"/>
              </a:lnSpc>
            </a:pPr>
            <a:r>
              <a:rPr lang="en-US" altLang="en-US" sz="2400" dirty="0">
                <a:solidFill>
                  <a:srgbClr val="042142"/>
                </a:solidFill>
                <a:cs typeface="Osaka" charset="-128"/>
              </a:rPr>
              <a:t>I.	Family Vacation Home (FVH) – Unique Issues</a:t>
            </a:r>
          </a:p>
          <a:p>
            <a:pPr>
              <a:lnSpc>
                <a:spcPct val="115000"/>
              </a:lnSpc>
            </a:pPr>
            <a:r>
              <a:rPr lang="en-US" altLang="en-US" sz="2400" dirty="0">
                <a:solidFill>
                  <a:srgbClr val="042142"/>
                </a:solidFill>
                <a:cs typeface="Osaka" charset="-128"/>
              </a:rPr>
              <a:t>II.  	Potential Ownership Structures</a:t>
            </a:r>
          </a:p>
          <a:p>
            <a:pPr>
              <a:lnSpc>
                <a:spcPct val="115000"/>
              </a:lnSpc>
            </a:pPr>
            <a:r>
              <a:rPr lang="en-US" altLang="en-US" sz="2400" dirty="0">
                <a:solidFill>
                  <a:srgbClr val="042142"/>
                </a:solidFill>
                <a:cs typeface="Osaka" charset="-128"/>
              </a:rPr>
              <a:t>III.	Family Limited Liability Company</a:t>
            </a:r>
          </a:p>
          <a:p>
            <a:pPr>
              <a:lnSpc>
                <a:spcPct val="115000"/>
              </a:lnSpc>
            </a:pPr>
            <a:r>
              <a:rPr lang="en-US" altLang="en-US" sz="2400" dirty="0">
                <a:solidFill>
                  <a:srgbClr val="042142"/>
                </a:solidFill>
                <a:cs typeface="Osaka" charset="-128"/>
              </a:rPr>
              <a:t>IV.	Conclusions</a:t>
            </a:r>
          </a:p>
          <a:p>
            <a:endParaRPr lang="en-US" dirty="0"/>
          </a:p>
        </p:txBody>
      </p:sp>
      <p:sp>
        <p:nvSpPr>
          <p:cNvPr id="4" name="Slide Number Placeholder 3" descr="" title="">
            <a:extLst>
              <a:ext uri="{FF2B5EF4-FFF2-40B4-BE49-F238E27FC236}">
                <a16:creationId xmlns:a16="http://schemas.microsoft.com/office/drawing/2014/main" id="{314D90BC-B2B5-642C-FE87-C75733AC54BB}"/>
              </a:ext>
            </a:extLst>
          </p:cNvPr>
          <p:cNvSpPr>
            <a:spLocks noGrp="1"/>
          </p:cNvSpPr>
          <p:nvPr>
            <p:ph type="sldNum" sz="quarter" idx="12"/>
          </p:nvPr>
        </p:nvSpPr>
        <p:spPr/>
        <p:txBody>
          <a:bodyPr/>
          <a:lstStyle/>
          <a:p>
            <a:fld id="{E2EDCE88-5A1B-AE4E-A0F0-44894721268C}" type="slidenum">
              <a:rPr lang="en-US" smtClean="0"/>
              <a:pPr/>
              <a:t>3</a:t>
            </a:fld>
            <a:endParaRPr lang="en-US" dirty="0"/>
          </a:p>
        </p:txBody>
      </p:sp>
    </p:spTree>
    <p:extLst>
      <p:ext uri="{BB962C8B-B14F-4D97-AF65-F5344CB8AC3E}">
        <p14:creationId xmlns:p14="http://schemas.microsoft.com/office/powerpoint/2010/main" val="3121918050"/>
      </p:ext>
    </p:extLst>
  </p:cSld>
  <p:clrMapOvr>
    <a:masterClrMapping/>
  </p:clrMapOvr>
  <p:transition spd="med">
    <p:fade/>
  </p:transition>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B16598D6-2EF0-9FB4-E34B-4477229348EA}"/>
              </a:ext>
            </a:extLst>
          </p:cNvPr>
          <p:cNvSpPr>
            <a:spLocks noGrp="1"/>
          </p:cNvSpPr>
          <p:nvPr>
            <p:ph type="title"/>
          </p:nvPr>
        </p:nvSpPr>
        <p:spPr/>
        <p:txBody>
          <a:bodyPr/>
          <a:lstStyle/>
          <a:p>
            <a:r>
              <a:rPr lang="en-US" dirty="0"/>
              <a:t>I.	Family Vacation Home – Unique Issues</a:t>
            </a:r>
          </a:p>
        </p:txBody>
      </p:sp>
      <p:sp>
        <p:nvSpPr>
          <p:cNvPr id="7" name="Content Placeholder 6" descr="" title="">
            <a:extLst>
              <a:ext uri="{FF2B5EF4-FFF2-40B4-BE49-F238E27FC236}">
                <a16:creationId xmlns:a16="http://schemas.microsoft.com/office/drawing/2014/main" id="{B04957E5-6ABF-3036-87D7-21E823A79EF1}"/>
              </a:ext>
            </a:extLst>
          </p:cNvPr>
          <p:cNvSpPr>
            <a:spLocks noGrp="1"/>
          </p:cNvSpPr>
          <p:nvPr>
            <p:ph idx="1"/>
          </p:nvPr>
        </p:nvSpPr>
        <p:spPr/>
        <p:txBody>
          <a:bodyPr/>
          <a:lstStyle/>
          <a:p>
            <a:r>
              <a:rPr lang="en-US" dirty="0"/>
              <a:t>A.	Unique Emotional Asset</a:t>
            </a:r>
          </a:p>
          <a:p>
            <a:pPr lvl="2"/>
            <a:r>
              <a:rPr lang="en-US" dirty="0"/>
              <a:t>Family Traditions</a:t>
            </a:r>
          </a:p>
          <a:p>
            <a:pPr lvl="2"/>
            <a:r>
              <a:rPr lang="en-US" dirty="0"/>
              <a:t>Sweat Equity</a:t>
            </a:r>
          </a:p>
          <a:p>
            <a:r>
              <a:rPr lang="en-US" dirty="0"/>
              <a:t>B.	Unique Legal Asset</a:t>
            </a:r>
          </a:p>
          <a:p>
            <a:pPr lvl="2"/>
            <a:r>
              <a:rPr lang="en-US" dirty="0"/>
              <a:t>Illiquid Asset</a:t>
            </a:r>
          </a:p>
          <a:p>
            <a:pPr lvl="2"/>
            <a:r>
              <a:rPr lang="en-US" dirty="0"/>
              <a:t>Not Fungible</a:t>
            </a:r>
          </a:p>
          <a:p>
            <a:pPr lvl="2"/>
            <a:r>
              <a:rPr lang="en-US" dirty="0"/>
              <a:t>“Phantom Costs”</a:t>
            </a:r>
          </a:p>
          <a:p>
            <a:pPr lvl="2"/>
            <a:r>
              <a:rPr lang="en-US" dirty="0"/>
              <a:t>Tax Issues</a:t>
            </a:r>
          </a:p>
        </p:txBody>
      </p:sp>
      <p:sp>
        <p:nvSpPr>
          <p:cNvPr id="5" name="Slide Number Placeholder 4" descr="" title="">
            <a:extLst>
              <a:ext uri="{FF2B5EF4-FFF2-40B4-BE49-F238E27FC236}">
                <a16:creationId xmlns:a16="http://schemas.microsoft.com/office/drawing/2014/main" id="{BFED52B0-B094-06D3-99E5-C7E962C22337}"/>
              </a:ext>
            </a:extLst>
          </p:cNvPr>
          <p:cNvSpPr>
            <a:spLocks noGrp="1"/>
          </p:cNvSpPr>
          <p:nvPr>
            <p:ph type="sldNum" sz="quarter" idx="12"/>
          </p:nvPr>
        </p:nvSpPr>
        <p:spPr/>
        <p:txBody>
          <a:bodyPr/>
          <a:lstStyle/>
          <a:p>
            <a:fld id="{E2EDCE88-5A1B-AE4E-A0F0-44894721268C}" type="slidenum">
              <a:rPr lang="en-US" smtClean="0"/>
              <a:pPr/>
              <a:t>4</a:t>
            </a:fld>
            <a:endParaRPr lang="en-US" dirty="0"/>
          </a:p>
        </p:txBody>
      </p:sp>
    </p:spTree>
    <p:extLst>
      <p:ext uri="{BB962C8B-B14F-4D97-AF65-F5344CB8AC3E}">
        <p14:creationId xmlns:p14="http://schemas.microsoft.com/office/powerpoint/2010/main" val="1056871945"/>
      </p:ext>
    </p:extLst>
  </p:cSld>
  <p:clrMapOvr>
    <a:masterClrMapping/>
  </p:clrMapOvr>
  <p:transition spd="med">
    <p:fade/>
  </p:transition>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BB99105-1EEC-7857-D1A6-B7D421B7869D}"/>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900DAEA2-6077-A364-2D37-F6926B3C5724}"/>
              </a:ext>
            </a:extLst>
          </p:cNvPr>
          <p:cNvSpPr>
            <a:spLocks noGrp="1"/>
          </p:cNvSpPr>
          <p:nvPr>
            <p:ph idx="1"/>
          </p:nvPr>
        </p:nvSpPr>
        <p:spPr/>
        <p:txBody>
          <a:bodyPr/>
          <a:lstStyle/>
          <a:p>
            <a:r>
              <a:rPr lang="en-US" dirty="0"/>
              <a:t>A.	Direct Ownership</a:t>
            </a:r>
          </a:p>
          <a:p>
            <a:r>
              <a:rPr lang="en-US" dirty="0"/>
              <a:t>B.	Trust Ownership</a:t>
            </a:r>
          </a:p>
          <a:p>
            <a:r>
              <a:rPr lang="en-US" dirty="0"/>
              <a:t>C.	Family Limited Liability Company</a:t>
            </a:r>
          </a:p>
          <a:p>
            <a:r>
              <a:rPr lang="en-US" dirty="0"/>
              <a:t>D.	Corporate Ownership (C corporation or S corporation)</a:t>
            </a:r>
          </a:p>
        </p:txBody>
      </p:sp>
      <p:sp>
        <p:nvSpPr>
          <p:cNvPr id="4" name="Slide Number Placeholder 3" descr="" title="">
            <a:extLst>
              <a:ext uri="{FF2B5EF4-FFF2-40B4-BE49-F238E27FC236}">
                <a16:creationId xmlns:a16="http://schemas.microsoft.com/office/drawing/2014/main" id="{AF6BD560-C794-E78D-2502-DCA8F60B9D90}"/>
              </a:ext>
            </a:extLst>
          </p:cNvPr>
          <p:cNvSpPr>
            <a:spLocks noGrp="1"/>
          </p:cNvSpPr>
          <p:nvPr>
            <p:ph type="sldNum" sz="quarter" idx="12"/>
          </p:nvPr>
        </p:nvSpPr>
        <p:spPr/>
        <p:txBody>
          <a:bodyPr/>
          <a:lstStyle/>
          <a:p>
            <a:fld id="{E2EDCE88-5A1B-AE4E-A0F0-44894721268C}" type="slidenum">
              <a:rPr lang="en-US" smtClean="0"/>
              <a:pPr/>
              <a:t>5</a:t>
            </a:fld>
            <a:endParaRPr lang="en-US" dirty="0"/>
          </a:p>
        </p:txBody>
      </p:sp>
    </p:spTree>
    <p:extLst>
      <p:ext uri="{BB962C8B-B14F-4D97-AF65-F5344CB8AC3E}">
        <p14:creationId xmlns:p14="http://schemas.microsoft.com/office/powerpoint/2010/main" val="2890739970"/>
      </p:ext>
    </p:extLst>
  </p:cSld>
  <p:clrMapOvr>
    <a:masterClrMapping/>
  </p:clrMapOvr>
  <p:transition spd="med">
    <p:fade/>
  </p:transition>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261CB1B-BC78-738E-7522-3ACD00DBAF2B}"/>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8D28B223-C53E-9842-FF88-25102F1211DF}"/>
              </a:ext>
            </a:extLst>
          </p:cNvPr>
          <p:cNvSpPr>
            <a:spLocks noGrp="1"/>
          </p:cNvSpPr>
          <p:nvPr>
            <p:ph idx="1"/>
          </p:nvPr>
        </p:nvSpPr>
        <p:spPr/>
        <p:txBody>
          <a:bodyPr/>
          <a:lstStyle/>
          <a:p>
            <a:r>
              <a:rPr lang="en-US" dirty="0"/>
              <a:t>A.	Direct Ownership</a:t>
            </a:r>
          </a:p>
          <a:p>
            <a:pPr lvl="1"/>
            <a:r>
              <a:rPr lang="en-US" dirty="0"/>
              <a:t>1.  Pros</a:t>
            </a:r>
          </a:p>
          <a:p>
            <a:pPr lvl="2"/>
            <a:r>
              <a:rPr lang="en-US" dirty="0"/>
              <a:t>Easily Understood</a:t>
            </a:r>
          </a:p>
          <a:p>
            <a:pPr lvl="2"/>
            <a:r>
              <a:rPr lang="en-US" dirty="0"/>
              <a:t>Less Expensive</a:t>
            </a:r>
          </a:p>
          <a:p>
            <a:pPr marL="742932" marR="0" lvl="1" indent="-285744" algn="l" defTabSz="914400" rtl="0" eaLnBrk="1" fontAlgn="base" latinLnBrk="0" hangingPunct="1">
              <a:lnSpc>
                <a:spcPct val="135000"/>
              </a:lnSpc>
              <a:spcBef>
                <a:spcPct val="20000"/>
              </a:spcBef>
              <a:spcAft>
                <a:spcPct val="0"/>
              </a:spcAft>
              <a:buClr>
                <a:srgbClr val="FF8200"/>
              </a:buClr>
              <a:buSzTx/>
              <a:buFont typeface="Wingdings" charset="2"/>
              <a:buChar char="§"/>
              <a:tabLst/>
              <a:defRPr/>
            </a:pPr>
            <a:r>
              <a:rPr lang="en-US" dirty="0">
                <a:latin typeface="Arial" panose="020B0604020202020204"/>
              </a:rPr>
              <a:t>2</a:t>
            </a:r>
            <a:r>
              <a:rPr kumimoji="0" lang="en-US" sz="2400" b="0" i="0" u="none" strike="noStrike" kern="0" cap="none" spc="0" normalizeH="0" baseline="0" noProof="0" dirty="0">
                <a:ln>
                  <a:noFill/>
                </a:ln>
                <a:solidFill>
                  <a:srgbClr val="565A5C"/>
                </a:solidFill>
                <a:effectLst/>
                <a:uLnTx/>
                <a:uFillTx/>
                <a:latin typeface="Arial" panose="020B0604020202020204"/>
                <a:ea typeface="Osaka" charset="-128"/>
              </a:rPr>
              <a:t>.  </a:t>
            </a:r>
            <a:r>
              <a:rPr lang="en-US" dirty="0">
                <a:latin typeface="Arial" panose="020B0604020202020204"/>
              </a:rPr>
              <a:t>Cons</a:t>
            </a:r>
          </a:p>
          <a:p>
            <a:pPr lvl="2" indent="-285744">
              <a:buClr>
                <a:srgbClr val="FF8200"/>
              </a:buClr>
              <a:defRPr/>
            </a:pPr>
            <a:r>
              <a:rPr lang="en-US" dirty="0">
                <a:latin typeface="Arial" panose="020B0604020202020204"/>
              </a:rPr>
              <a:t>Creditor Protection</a:t>
            </a:r>
          </a:p>
          <a:p>
            <a:pPr lvl="2" indent="-285744">
              <a:buClr>
                <a:srgbClr val="FF8200"/>
              </a:buClr>
              <a:defRPr/>
            </a:pPr>
            <a:r>
              <a:rPr lang="en-US" dirty="0">
                <a:latin typeface="Arial" panose="020B0604020202020204"/>
              </a:rPr>
              <a:t>Transfer Restrictions</a:t>
            </a:r>
          </a:p>
          <a:p>
            <a:pPr lvl="2" indent="-285744">
              <a:buClr>
                <a:srgbClr val="FF8200"/>
              </a:buClr>
              <a:defRPr/>
            </a:pPr>
            <a:r>
              <a:rPr lang="en-US" dirty="0">
                <a:latin typeface="Arial" panose="020B0604020202020204"/>
              </a:rPr>
              <a:t>Dispute Resolution</a:t>
            </a:r>
          </a:p>
        </p:txBody>
      </p:sp>
      <p:sp>
        <p:nvSpPr>
          <p:cNvPr id="4" name="Slide Number Placeholder 3" descr="" title="">
            <a:extLst>
              <a:ext uri="{FF2B5EF4-FFF2-40B4-BE49-F238E27FC236}">
                <a16:creationId xmlns:a16="http://schemas.microsoft.com/office/drawing/2014/main" id="{7722A651-2A11-1292-E5B4-BACE33399DA9}"/>
              </a:ext>
            </a:extLst>
          </p:cNvPr>
          <p:cNvSpPr>
            <a:spLocks noGrp="1"/>
          </p:cNvSpPr>
          <p:nvPr>
            <p:ph type="sldNum" sz="quarter" idx="12"/>
          </p:nvPr>
        </p:nvSpPr>
        <p:spPr/>
        <p:txBody>
          <a:bodyPr/>
          <a:lstStyle/>
          <a:p>
            <a:fld id="{E2EDCE88-5A1B-AE4E-A0F0-44894721268C}" type="slidenum">
              <a:rPr lang="en-US" smtClean="0"/>
              <a:pPr/>
              <a:t>6</a:t>
            </a:fld>
            <a:endParaRPr lang="en-US" dirty="0"/>
          </a:p>
        </p:txBody>
      </p:sp>
    </p:spTree>
    <p:extLst>
      <p:ext uri="{BB962C8B-B14F-4D97-AF65-F5344CB8AC3E}">
        <p14:creationId xmlns:p14="http://schemas.microsoft.com/office/powerpoint/2010/main" val="3693624636"/>
      </p:ext>
    </p:extLst>
  </p:cSld>
  <p:clrMapOvr>
    <a:masterClrMapping/>
  </p:clrMapOvr>
  <p:transition spd="med">
    <p:fade/>
  </p:transition>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DF713B2-1396-E80A-0D3B-CA224E3E28D0}"/>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3CAF3674-80DD-5F92-BBCB-06E634F260C6}"/>
              </a:ext>
            </a:extLst>
          </p:cNvPr>
          <p:cNvSpPr>
            <a:spLocks noGrp="1"/>
          </p:cNvSpPr>
          <p:nvPr>
            <p:ph idx="1"/>
          </p:nvPr>
        </p:nvSpPr>
        <p:spPr/>
        <p:txBody>
          <a:bodyPr/>
          <a:lstStyle/>
          <a:p>
            <a:r>
              <a:rPr lang="en-US" dirty="0"/>
              <a:t>B.	Trust Ownership (Revocable Living Trust)</a:t>
            </a:r>
          </a:p>
          <a:p>
            <a:pPr lvl="1"/>
            <a:r>
              <a:rPr lang="en-US" dirty="0"/>
              <a:t>1.  Pros</a:t>
            </a:r>
          </a:p>
          <a:p>
            <a:pPr lvl="2"/>
            <a:r>
              <a:rPr lang="en-US" dirty="0"/>
              <a:t>Easily Accomplished by Deed</a:t>
            </a:r>
          </a:p>
          <a:p>
            <a:pPr lvl="2"/>
            <a:r>
              <a:rPr lang="en-US" dirty="0"/>
              <a:t>Taxes (Grantor Trust and WA Estate Taxes)</a:t>
            </a:r>
          </a:p>
          <a:p>
            <a:pPr lvl="2"/>
            <a:r>
              <a:rPr lang="en-US" dirty="0"/>
              <a:t>Disability Protection</a:t>
            </a:r>
          </a:p>
          <a:p>
            <a:pPr lvl="2"/>
            <a:r>
              <a:rPr lang="en-US" dirty="0"/>
              <a:t>Probate Avoidance (State Specific)</a:t>
            </a:r>
          </a:p>
        </p:txBody>
      </p:sp>
      <p:sp>
        <p:nvSpPr>
          <p:cNvPr id="4" name="Slide Number Placeholder 3" descr="" title="">
            <a:extLst>
              <a:ext uri="{FF2B5EF4-FFF2-40B4-BE49-F238E27FC236}">
                <a16:creationId xmlns:a16="http://schemas.microsoft.com/office/drawing/2014/main" id="{F1E31402-D4AD-BFC4-F620-197258C612F6}"/>
              </a:ext>
            </a:extLst>
          </p:cNvPr>
          <p:cNvSpPr>
            <a:spLocks noGrp="1"/>
          </p:cNvSpPr>
          <p:nvPr>
            <p:ph type="sldNum" sz="quarter" idx="12"/>
          </p:nvPr>
        </p:nvSpPr>
        <p:spPr/>
        <p:txBody>
          <a:bodyPr/>
          <a:lstStyle/>
          <a:p>
            <a:fld id="{E2EDCE88-5A1B-AE4E-A0F0-44894721268C}" type="slidenum">
              <a:rPr lang="en-US" smtClean="0"/>
              <a:pPr/>
              <a:t>7</a:t>
            </a:fld>
            <a:endParaRPr lang="en-US" dirty="0"/>
          </a:p>
        </p:txBody>
      </p:sp>
    </p:spTree>
    <p:extLst>
      <p:ext uri="{BB962C8B-B14F-4D97-AF65-F5344CB8AC3E}">
        <p14:creationId xmlns:p14="http://schemas.microsoft.com/office/powerpoint/2010/main" val="1436407547"/>
      </p:ext>
    </p:extLst>
  </p:cSld>
  <p:clrMapOvr>
    <a:masterClrMapping/>
  </p:clrMapOvr>
  <p:transition spd="med">
    <p:fade/>
  </p:transition>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F6DF6954-DF20-938F-CA41-0BCD9198E352}"/>
              </a:ext>
            </a:extLst>
          </p:cNvPr>
          <p:cNvSpPr>
            <a:spLocks noGrp="1"/>
          </p:cNvSpPr>
          <p:nvPr>
            <p:ph type="title"/>
          </p:nvPr>
        </p:nvSpPr>
        <p:spPr/>
        <p:txBody>
          <a:bodyPr/>
          <a:lstStyle/>
          <a:p>
            <a:r>
              <a:rPr lang="en-US" dirty="0"/>
              <a:t>II.	Potential Ownership Structures</a:t>
            </a:r>
          </a:p>
        </p:txBody>
      </p:sp>
      <p:sp>
        <p:nvSpPr>
          <p:cNvPr id="7" name="Content Placeholder 6" descr="" title="">
            <a:extLst>
              <a:ext uri="{FF2B5EF4-FFF2-40B4-BE49-F238E27FC236}">
                <a16:creationId xmlns:a16="http://schemas.microsoft.com/office/drawing/2014/main" id="{B316B80D-2349-23A2-065F-5C882B8FF73C}"/>
              </a:ext>
            </a:extLst>
          </p:cNvPr>
          <p:cNvSpPr>
            <a:spLocks noGrp="1"/>
          </p:cNvSpPr>
          <p:nvPr>
            <p:ph idx="1"/>
          </p:nvPr>
        </p:nvSpPr>
        <p:spPr/>
        <p:txBody>
          <a:bodyPr/>
          <a:lstStyle/>
          <a:p>
            <a:r>
              <a:rPr lang="en-US" dirty="0"/>
              <a:t>B.	Trust Ownership (Revocable Living Trust)</a:t>
            </a:r>
          </a:p>
          <a:p>
            <a:pPr lvl="1"/>
            <a:r>
              <a:rPr lang="en-US" dirty="0"/>
              <a:t>2.  Cons</a:t>
            </a:r>
          </a:p>
          <a:p>
            <a:pPr lvl="2"/>
            <a:r>
              <a:rPr lang="en-US" dirty="0"/>
              <a:t>Estate Tax Inclusion</a:t>
            </a:r>
          </a:p>
          <a:p>
            <a:pPr lvl="2"/>
            <a:r>
              <a:rPr lang="en-US" dirty="0"/>
              <a:t>Not ideal vehicle for multiple parties making capital contributions and sharing expenses</a:t>
            </a:r>
          </a:p>
          <a:p>
            <a:pPr lvl="2"/>
            <a:r>
              <a:rPr lang="en-US" dirty="0"/>
              <a:t>Limited creditor protection</a:t>
            </a:r>
          </a:p>
          <a:p>
            <a:pPr lvl="2"/>
            <a:r>
              <a:rPr lang="en-US" dirty="0"/>
              <a:t>Disposition after grantor’s death</a:t>
            </a:r>
          </a:p>
          <a:p>
            <a:endParaRPr lang="en-US" dirty="0"/>
          </a:p>
        </p:txBody>
      </p:sp>
      <p:sp>
        <p:nvSpPr>
          <p:cNvPr id="5" name="Slide Number Placeholder 4" descr="" title="">
            <a:extLst>
              <a:ext uri="{FF2B5EF4-FFF2-40B4-BE49-F238E27FC236}">
                <a16:creationId xmlns:a16="http://schemas.microsoft.com/office/drawing/2014/main" id="{6108853E-ACF9-7373-5B23-01BA3E62E9C0}"/>
              </a:ext>
            </a:extLst>
          </p:cNvPr>
          <p:cNvSpPr>
            <a:spLocks noGrp="1"/>
          </p:cNvSpPr>
          <p:nvPr>
            <p:ph type="sldNum" sz="quarter" idx="12"/>
          </p:nvPr>
        </p:nvSpPr>
        <p:spPr/>
        <p:txBody>
          <a:bodyPr/>
          <a:lstStyle/>
          <a:p>
            <a:fld id="{E2EDCE88-5A1B-AE4E-A0F0-44894721268C}" type="slidenum">
              <a:rPr lang="en-US" smtClean="0"/>
              <a:pPr/>
              <a:t>8</a:t>
            </a:fld>
            <a:endParaRPr lang="en-US" dirty="0"/>
          </a:p>
        </p:txBody>
      </p:sp>
    </p:spTree>
    <p:extLst>
      <p:ext uri="{BB962C8B-B14F-4D97-AF65-F5344CB8AC3E}">
        <p14:creationId xmlns:p14="http://schemas.microsoft.com/office/powerpoint/2010/main" val="2291724723"/>
      </p:ext>
    </p:extLst>
  </p:cSld>
  <p:clrMapOvr>
    <a:masterClrMapping/>
  </p:clrMapOvr>
  <p:transition spd="med">
    <p:fade/>
  </p:transition>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E1CDA48-D761-C2FD-9FC5-BA807145648B}"/>
              </a:ext>
            </a:extLst>
          </p:cNvPr>
          <p:cNvSpPr>
            <a:spLocks noGrp="1"/>
          </p:cNvSpPr>
          <p:nvPr>
            <p:ph type="title"/>
          </p:nvPr>
        </p:nvSpPr>
        <p:spPr/>
        <p:txBody>
          <a:bodyPr/>
          <a:lstStyle/>
          <a:p>
            <a:r>
              <a:rPr lang="en-US" dirty="0"/>
              <a:t>II.	Potential Ownership Structures</a:t>
            </a:r>
          </a:p>
        </p:txBody>
      </p:sp>
      <p:sp>
        <p:nvSpPr>
          <p:cNvPr id="3" name="Content Placeholder 2" descr="" title="">
            <a:extLst>
              <a:ext uri="{FF2B5EF4-FFF2-40B4-BE49-F238E27FC236}">
                <a16:creationId xmlns:a16="http://schemas.microsoft.com/office/drawing/2014/main" id="{00915F1E-0A63-2675-3DD8-D4457039BA0F}"/>
              </a:ext>
            </a:extLst>
          </p:cNvPr>
          <p:cNvSpPr>
            <a:spLocks noGrp="1"/>
          </p:cNvSpPr>
          <p:nvPr>
            <p:ph idx="1"/>
          </p:nvPr>
        </p:nvSpPr>
        <p:spPr/>
        <p:txBody>
          <a:bodyPr/>
          <a:lstStyle/>
          <a:p>
            <a:r>
              <a:rPr lang="en-US" dirty="0"/>
              <a:t>B.	Trust Ownership (Irrevocable Trust)</a:t>
            </a:r>
          </a:p>
          <a:p>
            <a:pPr lvl="1"/>
            <a:r>
              <a:rPr lang="en-US" dirty="0"/>
              <a:t>1.  Pros</a:t>
            </a:r>
          </a:p>
          <a:p>
            <a:pPr lvl="2"/>
            <a:r>
              <a:rPr lang="en-US" dirty="0"/>
              <a:t>Creditor protection</a:t>
            </a:r>
          </a:p>
          <a:p>
            <a:pPr lvl="2"/>
            <a:r>
              <a:rPr lang="en-US" dirty="0"/>
              <a:t>Removal of asset from grantor’s gross estate for estate tax purposes</a:t>
            </a:r>
          </a:p>
          <a:p>
            <a:pPr lvl="1"/>
            <a:r>
              <a:rPr lang="en-US" dirty="0"/>
              <a:t>2.  Cons</a:t>
            </a:r>
          </a:p>
          <a:p>
            <a:pPr lvl="2"/>
            <a:r>
              <a:rPr lang="en-US" dirty="0"/>
              <a:t>Amendments are difficult (TEDRA Agreement?)</a:t>
            </a:r>
          </a:p>
          <a:p>
            <a:pPr lvl="2"/>
            <a:r>
              <a:rPr lang="en-US" dirty="0"/>
              <a:t>Successor trustee?  Giving up control before death? Tax consequences?</a:t>
            </a:r>
          </a:p>
          <a:p>
            <a:pPr lvl="2"/>
            <a:r>
              <a:rPr lang="en-US" dirty="0"/>
              <a:t>Not flexible</a:t>
            </a:r>
          </a:p>
        </p:txBody>
      </p:sp>
      <p:sp>
        <p:nvSpPr>
          <p:cNvPr id="4" name="Slide Number Placeholder 3" descr="" title="">
            <a:extLst>
              <a:ext uri="{FF2B5EF4-FFF2-40B4-BE49-F238E27FC236}">
                <a16:creationId xmlns:a16="http://schemas.microsoft.com/office/drawing/2014/main" id="{0A22ED4D-5F1E-BC84-1C82-C3E2176B9A1C}"/>
              </a:ext>
            </a:extLst>
          </p:cNvPr>
          <p:cNvSpPr>
            <a:spLocks noGrp="1"/>
          </p:cNvSpPr>
          <p:nvPr>
            <p:ph type="sldNum" sz="quarter" idx="12"/>
          </p:nvPr>
        </p:nvSpPr>
        <p:spPr/>
        <p:txBody>
          <a:bodyPr/>
          <a:lstStyle/>
          <a:p>
            <a:fld id="{E2EDCE88-5A1B-AE4E-A0F0-44894721268C}" type="slidenum">
              <a:rPr lang="en-US" smtClean="0"/>
              <a:pPr/>
              <a:t>9</a:t>
            </a:fld>
            <a:endParaRPr lang="en-US" dirty="0"/>
          </a:p>
        </p:txBody>
      </p:sp>
    </p:spTree>
    <p:extLst>
      <p:ext uri="{BB962C8B-B14F-4D97-AF65-F5344CB8AC3E}">
        <p14:creationId xmlns:p14="http://schemas.microsoft.com/office/powerpoint/2010/main" val="2614523979"/>
      </p:ext>
    </p:extLst>
  </p:cSld>
  <p:clrMapOvr>
    <a:masterClrMapping/>
  </p:clrMapOvr>
  <p:transition spd="med">
    <p:fade/>
  </p:transition>
</p:sld>
</file>

<file path=ppt/theme/theme1.xml><?xml version="1.0" encoding="utf-8"?>
<a:theme xmlns:a14="http://schemas.microsoft.com/office/drawing/2010/main" xmlns:thm15="http://schemas.microsoft.com/office/thememl/2012/main" xmlns:a="http://schemas.openxmlformats.org/drawingml/2006/main" name="1_blank">
  <a:themeElements>
    <a:clrScheme name="FG1">
      <a:dk1>
        <a:srgbClr val="000000"/>
      </a:dk1>
      <a:lt1>
        <a:srgbClr val="FFFFFF"/>
      </a:lt1>
      <a:dk2>
        <a:srgbClr val="04205C"/>
      </a:dk2>
      <a:lt2>
        <a:srgbClr val="C7C8C8"/>
      </a:lt2>
      <a:accent1>
        <a:srgbClr val="407EC9"/>
      </a:accent1>
      <a:accent2>
        <a:srgbClr val="FF8200"/>
      </a:accent2>
      <a:accent3>
        <a:srgbClr val="78BE20"/>
      </a:accent3>
      <a:accent4>
        <a:srgbClr val="000000"/>
      </a:accent4>
      <a:accent5>
        <a:srgbClr val="FFFFFF"/>
      </a:accent5>
      <a:accent6>
        <a:srgbClr val="000000"/>
      </a:accent6>
      <a:hlink>
        <a:srgbClr val="407EC9"/>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blank 1">
        <a:dk1>
          <a:srgbClr val="000000"/>
        </a:dk1>
        <a:lt1>
          <a:srgbClr val="FFFFFF"/>
        </a:lt1>
        <a:dk2>
          <a:srgbClr val="333333"/>
        </a:dk2>
        <a:lt2>
          <a:srgbClr val="969696"/>
        </a:lt2>
        <a:accent1>
          <a:srgbClr val="822433"/>
        </a:accent1>
        <a:accent2>
          <a:srgbClr val="EEAF30"/>
        </a:accent2>
        <a:accent3>
          <a:srgbClr val="FFFFFF"/>
        </a:accent3>
        <a:accent4>
          <a:srgbClr val="000000"/>
        </a:accent4>
        <a:accent5>
          <a:srgbClr val="C1ACAD"/>
        </a:accent5>
        <a:accent6>
          <a:srgbClr val="D89E2A"/>
        </a:accent6>
        <a:hlink>
          <a:srgbClr val="007C92"/>
        </a:hlink>
        <a:folHlink>
          <a:srgbClr val="622567"/>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333333"/>
        </a:dk2>
        <a:lt2>
          <a:srgbClr val="969696"/>
        </a:lt2>
        <a:accent1>
          <a:srgbClr val="822433"/>
        </a:accent1>
        <a:accent2>
          <a:srgbClr val="EEAF30"/>
        </a:accent2>
        <a:accent3>
          <a:srgbClr val="FFFFFF"/>
        </a:accent3>
        <a:accent4>
          <a:srgbClr val="000000"/>
        </a:accent4>
        <a:accent5>
          <a:srgbClr val="C1ACAD"/>
        </a:accent5>
        <a:accent6>
          <a:srgbClr val="D89E2A"/>
        </a:accent6>
        <a:hlink>
          <a:srgbClr val="007C92"/>
        </a:hlink>
        <a:folHlink>
          <a:srgbClr val="B6B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sterGarveyPPT_Template4_16x9" id="{2A26D269-6FAB-2A42-A7F5-B4B3F9171B96}" vid="{12E38C88-A288-0A48-91F9-401D7F83803A}"/>
    </a:ext>
  </a:extLst>
</a:theme>
</file>

<file path=ppt/theme/theme2.xml><?xml version="1.0" encoding="utf-8"?>
<a:theme xmlns:a="http://schemas.openxmlformats.org/drawingml/2006/main" name="2_blank">
  <a:themeElements>
    <a:clrScheme name="FG1">
      <a:dk1>
        <a:srgbClr val="000000"/>
      </a:dk1>
      <a:lt1>
        <a:srgbClr val="FFFFFF"/>
      </a:lt1>
      <a:dk2>
        <a:srgbClr val="04205C"/>
      </a:dk2>
      <a:lt2>
        <a:srgbClr val="C7C8C8"/>
      </a:lt2>
      <a:accent1>
        <a:srgbClr val="407EC9"/>
      </a:accent1>
      <a:accent2>
        <a:srgbClr val="FF8200"/>
      </a:accent2>
      <a:accent3>
        <a:srgbClr val="78BE20"/>
      </a:accent3>
      <a:accent4>
        <a:srgbClr val="000000"/>
      </a:accent4>
      <a:accent5>
        <a:srgbClr val="FFFFFF"/>
      </a:accent5>
      <a:accent6>
        <a:srgbClr val="000000"/>
      </a:accent6>
      <a:hlink>
        <a:srgbClr val="407EC9"/>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blank 1">
        <a:dk1>
          <a:srgbClr val="000000"/>
        </a:dk1>
        <a:lt1>
          <a:srgbClr val="FFFFFF"/>
        </a:lt1>
        <a:dk2>
          <a:srgbClr val="333333"/>
        </a:dk2>
        <a:lt2>
          <a:srgbClr val="969696"/>
        </a:lt2>
        <a:accent1>
          <a:srgbClr val="822433"/>
        </a:accent1>
        <a:accent2>
          <a:srgbClr val="EEAF30"/>
        </a:accent2>
        <a:accent3>
          <a:srgbClr val="FFFFFF"/>
        </a:accent3>
        <a:accent4>
          <a:srgbClr val="000000"/>
        </a:accent4>
        <a:accent5>
          <a:srgbClr val="C1ACAD"/>
        </a:accent5>
        <a:accent6>
          <a:srgbClr val="D89E2A"/>
        </a:accent6>
        <a:hlink>
          <a:srgbClr val="007C92"/>
        </a:hlink>
        <a:folHlink>
          <a:srgbClr val="622567"/>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333333"/>
        </a:dk2>
        <a:lt2>
          <a:srgbClr val="969696"/>
        </a:lt2>
        <a:accent1>
          <a:srgbClr val="822433"/>
        </a:accent1>
        <a:accent2>
          <a:srgbClr val="EEAF30"/>
        </a:accent2>
        <a:accent3>
          <a:srgbClr val="FFFFFF"/>
        </a:accent3>
        <a:accent4>
          <a:srgbClr val="000000"/>
        </a:accent4>
        <a:accent5>
          <a:srgbClr val="C1ACAD"/>
        </a:accent5>
        <a:accent6>
          <a:srgbClr val="D89E2A"/>
        </a:accent6>
        <a:hlink>
          <a:srgbClr val="007C92"/>
        </a:hlink>
        <a:folHlink>
          <a:srgbClr val="B6B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sterGarveyPPT_Template4_16x9" id="{2A26D269-6FAB-2A42-A7F5-B4B3F9171B96}" vid="{09137A58-971D-E143-A6B5-255CD2311B23}"/>
    </a:ext>
  </a:extLst>
</a:theme>
</file>

<file path=ppt/theme/theme3.xml><?xml version="1.0" encoding="utf-8"?>
<a:theme xmlns:a="http://schemas.openxmlformats.org/drawingml/2006/main" name="3_blank">
  <a:themeElements>
    <a:clrScheme name="FG1">
      <a:dk1>
        <a:srgbClr val="000000"/>
      </a:dk1>
      <a:lt1>
        <a:srgbClr val="FFFFFF"/>
      </a:lt1>
      <a:dk2>
        <a:srgbClr val="04205C"/>
      </a:dk2>
      <a:lt2>
        <a:srgbClr val="C7C8C8"/>
      </a:lt2>
      <a:accent1>
        <a:srgbClr val="407EC9"/>
      </a:accent1>
      <a:accent2>
        <a:srgbClr val="FF8200"/>
      </a:accent2>
      <a:accent3>
        <a:srgbClr val="78BE20"/>
      </a:accent3>
      <a:accent4>
        <a:srgbClr val="000000"/>
      </a:accent4>
      <a:accent5>
        <a:srgbClr val="FFFFFF"/>
      </a:accent5>
      <a:accent6>
        <a:srgbClr val="000000"/>
      </a:accent6>
      <a:hlink>
        <a:srgbClr val="407EC9"/>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blank 1">
        <a:dk1>
          <a:srgbClr val="000000"/>
        </a:dk1>
        <a:lt1>
          <a:srgbClr val="FFFFFF"/>
        </a:lt1>
        <a:dk2>
          <a:srgbClr val="333333"/>
        </a:dk2>
        <a:lt2>
          <a:srgbClr val="969696"/>
        </a:lt2>
        <a:accent1>
          <a:srgbClr val="822433"/>
        </a:accent1>
        <a:accent2>
          <a:srgbClr val="EEAF30"/>
        </a:accent2>
        <a:accent3>
          <a:srgbClr val="FFFFFF"/>
        </a:accent3>
        <a:accent4>
          <a:srgbClr val="000000"/>
        </a:accent4>
        <a:accent5>
          <a:srgbClr val="C1ACAD"/>
        </a:accent5>
        <a:accent6>
          <a:srgbClr val="D89E2A"/>
        </a:accent6>
        <a:hlink>
          <a:srgbClr val="007C92"/>
        </a:hlink>
        <a:folHlink>
          <a:srgbClr val="622567"/>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333333"/>
        </a:dk2>
        <a:lt2>
          <a:srgbClr val="969696"/>
        </a:lt2>
        <a:accent1>
          <a:srgbClr val="822433"/>
        </a:accent1>
        <a:accent2>
          <a:srgbClr val="EEAF30"/>
        </a:accent2>
        <a:accent3>
          <a:srgbClr val="FFFFFF"/>
        </a:accent3>
        <a:accent4>
          <a:srgbClr val="000000"/>
        </a:accent4>
        <a:accent5>
          <a:srgbClr val="C1ACAD"/>
        </a:accent5>
        <a:accent6>
          <a:srgbClr val="D89E2A"/>
        </a:accent6>
        <a:hlink>
          <a:srgbClr val="007C92"/>
        </a:hlink>
        <a:folHlink>
          <a:srgbClr val="B6B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sterGarveyPPT_Template4_16x9" id="{2A26D269-6FAB-2A42-A7F5-B4B3F9171B96}" vid="{CFB9D8F3-6929-3445-AE7A-294CED2C846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1900-01-01T08:00:00.0000000Z</lastPrinted>
  <dcterms:created xsi:type="dcterms:W3CDTF">1900-01-01T08:00:00.0000000Z</dcterms:created>
  <dcterms:modified xsi:type="dcterms:W3CDTF">1900-01-01T08:00:00.0000000Z</dcterms:modified>
</coreProperties>
</file>